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ink/ink4.xml" ContentType="application/inkml+xml"/>
  <Override PartName="/ppt/notesSlides/notesSlide32.xml" ContentType="application/vnd.openxmlformats-officedocument.presentationml.notesSlide+xml"/>
  <Override PartName="/ppt/ink/ink5.xml" ContentType="application/inkml+xml"/>
  <Override PartName="/ppt/ink/ink6.xml" ContentType="application/inkml+xml"/>
  <Override PartName="/ppt/notesSlides/notesSlide3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4.xml" ContentType="application/vnd.openxmlformats-officedocument.presentationml.notesSlide+xml"/>
  <Override PartName="/ppt/ink/ink1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39.xml" ContentType="application/vnd.openxmlformats-officedocument.presentationml.notesSlide+xml"/>
  <Override PartName="/ppt/ink/ink16.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45"/>
  </p:notesMasterIdLst>
  <p:handoutMasterIdLst>
    <p:handoutMasterId r:id="rId46"/>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615" r:id="rId30"/>
    <p:sldId id="614" r:id="rId31"/>
    <p:sldId id="590" r:id="rId32"/>
    <p:sldId id="603" r:id="rId33"/>
    <p:sldId id="601" r:id="rId34"/>
    <p:sldId id="600" r:id="rId35"/>
    <p:sldId id="604" r:id="rId36"/>
    <p:sldId id="616" r:id="rId37"/>
    <p:sldId id="608" r:id="rId38"/>
    <p:sldId id="610" r:id="rId39"/>
    <p:sldId id="611" r:id="rId40"/>
    <p:sldId id="609" r:id="rId41"/>
    <p:sldId id="612" r:id="rId42"/>
    <p:sldId id="618" r:id="rId43"/>
    <p:sldId id="619" r:id="rId44"/>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2" autoAdjust="0"/>
    <p:restoredTop sz="96450" autoAdjust="0"/>
  </p:normalViewPr>
  <p:slideViewPr>
    <p:cSldViewPr snapToGrid="0" showGuides="1">
      <p:cViewPr varScale="1">
        <p:scale>
          <a:sx n="100" d="100"/>
          <a:sy n="100" d="100"/>
        </p:scale>
        <p:origin x="102" y="234"/>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48:25.829"/>
    </inkml:context>
    <inkml:brush xml:id="br0">
      <inkml:brushProperty name="width" value="0.05292" units="cm"/>
      <inkml:brushProperty name="height" value="0.05292" units="cm"/>
      <inkml:brushProperty name="color" value="#FF0000"/>
    </inkml:brush>
  </inkml:definitions>
  <inkml:trace contextRef="#ctx0" brushRef="#br0">3710 13220 400 0,'0'0'159'16,"0"0"-133"-16,0 0 20 15,0 0-46-15,0 0-58 16,0 0-78-16,0-7-3 16,-1 7-8-16,-1 0 14 15</inkml:trace>
  <inkml:trace contextRef="#ctx0" brushRef="#br0" timeOffset="874.65">3710 13220 19 0,'-6'-3'120'16,"6"3"27"-16,0 0 21 15,0 0-36-15,0 0-31 0,0 0-26 16,0 0-7-16,0 0-5 15,0 0-26-15,0 0 14 16,0 0-14-16,0 0-9 16,0 0 17-16,0 0-20 15,0 0 1-15,0 0 6 16,0 0-13-16,0 0 16 16,0 0-15-16,0 0-6 15,0 0 9-15,0 0-21 16,0 0 4-16,0 0-6 15,0 7-8-15,0 12 8 16,-3 8 2-16,-1 6-1 16,-4 3 27-16,2-1-25 15,-4-1 6-15,4-1-4 0,0-5 2 16,-2-3-4-16,1-3 6 16,1-7-9-16,3-3 17 15,0-6-15-15,3-3 1 16,0-3 1-16,0 0 2 15,-3 0 6-15,3 0 0 16,0-1-6-16,0-12 4 16,0-3-10-16,0 0 0 15,0-2-2-15,0-3-4 16,6 3 3-16,2-2-3 16,0-1-7-16,0 3 11 0,1 0-14 15,0 1 9 1,1 2 3-16,1 2-12 0,-1 3 10 15,-1 0 6-15,0 6 0 16,-3 1-8-16,3 3 5 16,-2 0 3-16,2 0-1 15,-1 12-7-15,-1 7 7 16,-1 3 1-16,-6 4 0 16,0 5 8-16,0-1-8 15,0-1 7-15,-10-2 16 16,2-7-19-16,-1-1 22 15,3-7-13-15,2-4-11 16,-2-3 14-16,6-5-13 16,-3 0 2-16,3 0 10 0,0 0-15 15,0-11 3-15,0-5-3 16,0-3-26-16,0-1 16 16,12-2-28-16,0 1 12 15,0 2-2-15,3-1-14 16,-3 4 11-16,1-2-5 15,-1 4 1-15,-1-1 21 16,2 6-7-16,-4 3 12 16,-3 2 5-16,4 2 6 15,-4 2-2-15,0 0 0 16,-1 0 1-16,-1 9 7 16,-2 7-4-16,-2 5 19 15,0 1 25-15,0 1-16 0,-3-1 10 16,-5-1-8-16,4-3-26 15,-1-4 5-15,2-4-13 16,0-6 0-16,3-4-24 16,0 0-172-16,0 0-356 15</inkml:trace>
  <inkml:trace contextRef="#ctx0" brushRef="#br0" timeOffset="1670.2">3982 13587 217 0,'0'0'311'16,"0"0"-253"-16,0 0 77 0,0 0-13 15,0 0-69-15,0 0 8 16,0 0 14-16,0 0-34 16,0 0 6-16,0-4-16 15,8-5-24-15,3-4 8 16,3-2-15-16,-1-1 0 15,-1 2 1-15,-3 2 6 16,-2 2-6-16,-4 3-1 16,0 0 1-16,-3 3 6 15,2 0-5-15,-2 1 9 16,0 3 18-16,0 0-23 16,0 0 12-16,0 0-12 15,0 0-4-15,0 0 7 0,0 3-9 16,0 12 0-1,-8 4 1-15,-2 4 5 0,2-1 6 16,-1 0 2-16,3-4-5 16,-1-2 4-16,1 1-12 15,3-4-1-15,0-2 0 16,0-2-7-16,3-4-33 16,0-5-152-16,0 0-324 15</inkml:trace>
  <inkml:trace contextRef="#ctx0" brushRef="#br0" timeOffset="2360.1">4198 13352 172 0,'0'0'626'16,"0"0"-549"-16,0 0 62 15,0 0-15-15,0 0-69 16,0 0-20-16,0 0 15 16,10 0-34-16,4-3 15 15,5 1 2-15,-1-1-32 16,0 3 7-16,-3 0-8 15,0 0-16-15,-3 0-30 0,-2 0-72 16,1 1-123-16,-8 7-146 16</inkml:trace>
  <inkml:trace contextRef="#ctx0" brushRef="#br0" timeOffset="2570.05">4217 13476 675 0,'0'0'120'15,"0"0"-24"-15,0 0 38 0,0 0-72 16,0 0-11-16,0 0-14 16,52 2-22-16,-38-2-15 15,4 0-36-15,-2 0-111 16,2 0-297-16</inkml:trace>
  <inkml:trace contextRef="#ctx0" brushRef="#br0" timeOffset="3311.12">4608 13141 195 0,'0'0'161'0,"0"0"-95"15,0 0 39-15,0 0-36 16,0 0-14-16,0 0-9 16,3-13 14-16,-3 13 16 15,0 0-19-15,0 0 9 0,0 0-12 16,0 0-13-16,0 0-19 15,0 13-16-15,0 11-5 16,-13 9 35-16,-2 4-15 16,-3 0 4-16,4 0-14 15,-2-6 5-15,7-4 1 16,0-4-13-16,2-5 3 16,4-5 8-16,0-8-14 15,3 1 17-15,0-6-17 16,0 0 0-16,0 0 16 15,0 0-16-15,6 0 15 16,4 0-1-16,1 0-7 0,-1-3 4 16,0 0-12-1,1 0-3-15,-2 3 0 0,0-2-40 16,0 2-2-16,-2 0-36 16,2 0-12-16,-3 0-10 15,2 0-95-15,-2-2-259 16</inkml:trace>
  <inkml:trace contextRef="#ctx0" brushRef="#br0" timeOffset="3530.18">4695 13312 685 0,'0'0'115'0,"0"0"-7"15,0 0 17-15,0 0-24 16,0 0-7-16,-33 105-45 16,21-71-1-16,0-4-32 15,2 0-16-15,4-3-1 16,3-7-150-16,3-9-532 16</inkml:trace>
  <inkml:trace contextRef="#ctx0" brushRef="#br0" timeOffset="3941.35">4904 13555 900 0,'0'0'27'0,"0"0"-4"15,0 0 101-15,0 0-51 16,-27 94-27-16,15-65-19 16,1-6-15-16,3-4-12 15,0-4-21-15,5-4-104 16,3-9-219-16</inkml:trace>
  <inkml:trace contextRef="#ctx0" brushRef="#br0" timeOffset="4841.5">5151 13255 478 0,'0'0'69'0,"0"0"43"16,0 0 9-16,0 0-58 16,0 0-27-16,0 0 5 15,24-4-9-15,-24 21-24 16,0 9 45-16,0 3 10 15,0 4-2-15,-7 3-9 16,-8 1-16-16,4-4-2 16,-1-7 3-16,-1-4-21 0,7-7 6 15,0-5-22 1,4-5 0-16,2-2 2 0,0-3 5 16,0 0-1-16,0 0-6 15,0-8-7-15,0-9-24 16,8-4-9-16,10-2-3 15,0-2 12-15,1-3-43 16,-2 6 37-16,-1 2-6 16,-4 5 20-16,3 3 16 15,-6 2-3-15,0 4 10 16,-3 4 4-16,-2 2 1 16,2 0 4-16,-1 0-2 15,-2 13-3-15,0 6 14 0,-3 1 8 16,0 4 28-16,0-2-7 15,-3-3-27-15,-8-1 26 16,1-6-16-16,5-2-19 16,1-5 15-16,2-4-16 15,2-1-7-15,0 0 11 16,0 0-13-16,0-10-2 16,6-11-35-16,9-3-27 15,5 1 25-15,2-2-24 16,2 1-8-16,-2 6-2 15,-2 0 6-15,-1 3 28 16,-1 5 20-16,0 2 18 0,-6 5 7 16,1 3 0-1,-5 0 25-15,-4 0 26 0,-1 9-8 16,-3 7 5-16,0 3 33 16,0 1-29-16,0 1 4 15,-9-1-31-15,0-2-13 16,-1-1-17-16,2-4-2 15,1-5-28-15,2-4-209 16</inkml:trace>
  <inkml:trace contextRef="#ctx0" brushRef="#br0" timeOffset="5697.5">5526 13471 415 0,'0'0'168'0,"0"0"-81"15,0 0 71-15,0 0-70 16,0 0-20-16,0 0 2 16,0 0-38-16,0 0-13 15,0-4-4-15,4-1-6 0,4-1-8 16,-1 1 7-1,2 1-6-15,0 2 11 0,-3-1-9 16,3 1 9-16,-1 0 13 16,-1 2-15-16,-1 0 18 15,-2 0-14-15,1 0-12 16,-1 4 11-16,-4 5-14 16,0 6 6-16,0-1 17 15,-1 0-3-15,-8 0 12 16,1-4-12-16,0-3-15 15,3-1 14-15,-1-1-19 16,3-3 0-16,0 0-2 0,3-2-10 16,0 0-14-1,0 3-24-15,0-2-27 0,0 4 15 16,9-2 23-16,0 5-29 16,4 0 53-16,-1 1-1 15,-3 1 14-15,0 1 2 16,-1-1 0-16,-5 0 4 15,0-2 3-15,-2-2 24 16,-1-1 29-16,0 0-12 16,0-2 16-16,-3 0 1 15,-12-1-12-15,-1 2 3 16,-6-1-44-16,0 0-6 16,0-1-6-16,3-1-4 15,8-1-20-15,7 0-42 16,4 0-100-16,1-10-407 0</inkml:trace>
  <inkml:trace contextRef="#ctx0" brushRef="#br0" timeOffset="6456.27">5768 13301 366 0,'0'0'434'0,"0"0"-361"16,0 0 96-16,0 0-53 15,0 0-48-15,0 0-52 16,13-7 5-16,5 7 1 16,6 0-15-16,1 0-5 15,-4 0-2-15,-5 0-70 16,-5 0-78-16,-1 3-71 0,-7 1-244 15</inkml:trace>
  <inkml:trace contextRef="#ctx0" brushRef="#br0" timeOffset="6649.25">5809 13401 744 0,'0'0'76'15,"0"0"43"-15,0 0-14 16,0 0-58-16,0 0-10 16,0 0-12-16,56 9-15 0,-40-8-10 15,-1 0-58-15,4-1-161 16,0 0-468-16</inkml:trace>
  <inkml:trace contextRef="#ctx0" brushRef="#br0" timeOffset="9986.84">6166 13177 11 0,'0'0'340'0,"0"0"-313"16,0 0 93-16,0 0-15 0,0 0-18 15,0 0-5-15,0 0-25 16,-12 0 10-16,12 0-7 16,0 0 3-16,0-2 5 15,0-3-36-15,0 0-5 16,1-3-18-16,7-1-4 16,1 1 12-16,1 0-16 15,1 2 2-15,-1 0 4 16,2 1-3-16,-3 0-3 15,0 4-1-15,-2 1 6 16,-1 0-8-16,-1 0 2 16,-1 0 0-16,1 0-2 0,-2 11 4 15,0 6-2-15,-3 3 3 16,0 2 2-16,0 3 6 16,-6-3 17-16,-6-2-4 15,-1-2 9-15,2-7-20 16,2-3 4-16,3-2-4 15,2-3-13-15,1-1 15 16,3-2-15-16,0 0 1 16,0 0 0-16,0 0-1 15,0 0-5-15,0 0-12 16,7 0-25-16,2 0 28 16,3 0-3-16,1 0-8 15,-2 0 17-15,-2 0-12 0,4 0 17 16,-5 11 0-1,-1 3-8-15,-1 3 8 0,-2 3 1 16,-2 1 2-16,-2-2-4 16,0-3 11-16,0-3-6 15,-12 0 30-15,-1-4 10 16,-5-2 26-16,1-3-14 16,-2-3-13-16,-2-1 9 15,3 0-30-15,2 0-2 16,5 0-9-16,5-1-2 15,2-2-9-15,4 3 3 16,0 0-56-16,0 0-75 0,7 0-185 16</inkml:trace>
  <inkml:trace contextRef="#ctx0" brushRef="#br0" timeOffset="21649.46">12302 13170 496 0,'0'0'103'16,"0"0"-42"-16,0 0 65 16,0 0-52-16,0 0-25 15,0 0-16-15,0 0 20 16,6-12-3-16,-6 11-21 15,0-1 13-15,0 0-20 16,0 0-2-16,0-1 9 16,1-2-26-16,1 1 12 15,-1-3-4-15,1 3-10 16,1 0 16-16,-3 1-17 16,3 2 3-16,-1 1 3 15,-2 0 1-15,0 0-7 0,0 0 0 16,0 0-15-16,0 20 12 15,0 8-3-15,-5 8 6 16,-6 3 12-16,-3 1-9 16,-1-4 11-16,0-2-6 15,1-6-6-15,1-5 14 16,4-6-13-16,3-5 1 16,1-4 4-16,4-4-2 15,1-4-5-15,0 0 5 16,0 0-4-16,0 0 14 15,0-11-16-15,0-11-8 16,0-3 5-16,12-3-16 0,2 1 3 16,2 0 3-1,-4 3-9-15,6 0 12 0,-2 2-12 16,-1 4 15-16,3 2 3 16,-5 3-2-16,-2 6 6 15,2 0 0-15,-2 3 3 16,-4 2-1-16,-2 2-2 15,-1 0 0-15,-1 14 6 16,-3 5-2-16,0 3 12 16,0-2 7-16,0-1-15 15,-7-2 17-15,-1-2-14 16,2-4 4-16,2-4 1 16,-1 0-14-16,2-7 5 0,3 3-7 15,-1-3 6 1,1 0-9-16,0 0 3 0,0 0-9 15,0-12-7-15,7-1-30 16,7-3 17-16,0-1-7 16,3 3-4-16,-1-2 26 15,-1 3-4-15,0 2 13 16,-1 2-2-16,-3 3 10 16,-3 1-3-16,-3 5 9 15,-4 0-8-15,1 0 16 16,-2 5-13-16,0 9 18 15,0 3 23-15,0 0-33 16,0-1 13-16,0-3-10 16,0 0-13-16,-5 0 3 0,0 1-5 15,-1 2-10-15,-1 0-118 16,4-1-194-16</inkml:trace>
  <inkml:trace contextRef="#ctx0" brushRef="#br0" timeOffset="22450.92">12627 13476 480 0,'0'0'55'16,"0"0"53"-16,0 0 46 15,0 0-70-15,0 0-23 16,0 0-20-16,9 0 7 0,2-7-19 15,-2 0-16-15,1-1 20 16,-1-2-21-16,-2 2-5 16,1-2 0-16,-2 0-6 15,3-3-1-15,-3 0 0 16,0 1 6-16,0 0-6 16,-3 1 0-16,0 3 0 15,0 3-2-15,-3 2 9 16,0 3-7-16,0 0 5 15,0 0-3-15,0 0 18 16,0 0-20-16,0 3 0 16,-8 16-4-16,-5 6 8 0,-2 3 7 15,3 0 4-15,0-1 0 16,5-3 18-16,1-3-28 16,1-2-3-16,2 0-4 15,-1-3-1-15,-2-2-34 16,0-1-136-16,1-6-254 15</inkml:trace>
  <inkml:trace contextRef="#ctx0" brushRef="#br0" timeOffset="23727.34">12939 13207 344 0,'0'0'340'0,"0"0"-293"16,0 0 102-16,0 0-2 15,0 0-76-15,0 0-15 16,-1 0-10-16,2-2-25 16,12 1 9-16,4 1-22 15,5-2-7-15,-5 2 4 16,4 0-5-16,-8 0-2 0,-1 0-63 15,-3 5-65-15,-4 3-129 16,-4 3-267-16</inkml:trace>
  <inkml:trace contextRef="#ctx0" brushRef="#br0" timeOffset="23916.56">12948 13340 353 0,'0'0'376'0,"0"0"-330"16,0 0 96-16,0 0-18 16,0 0-76-16,0 0-28 0,20 19 16 15,0-12-32-15,6-3-4 16,1 0-12-16,0-1-172 16,-4-3-215-16</inkml:trace>
  <inkml:trace contextRef="#ctx0" brushRef="#br0" timeOffset="31271.82">13342 13109 352 0,'0'0'61'15,"0"0"4"-15,0 0 17 16,0 0-13-16,0 0-21 15,0 0 9-15,0 0 14 16,0-28-43-16,0 27 19 0,0-1-7 16,0 2-8-1,0 0 23-15,0 0-24 0,0 0-4 16,0 0-14-16,0 7-12 16,-7 17-1-16,-4 10 17 15,-4 6 6-15,-1 1 12 16,-1 2-18-16,4-5-11 15,0-4 9-15,2-6-12 16,2-3 12-16,2-7-11 16,2-7-1-16,4-6 11 15,1 1-12-15,0-5-2 16,0 0 8-16,0-1-1 16,11 0-1-16,5 0 7 15,-3 0-8-15,2 0 0 16,-3 0-5-16,-2 0 0 0,-2 0-8 15,-1 0 7-15,-1 0-4 16,0 0 2-16,-2 0-31 16,1 0-12-16,3 0-56 15,-1 2-73-15,0-2-78 16,-1 0-325-16</inkml:trace>
  <inkml:trace contextRef="#ctx0" brushRef="#br0" timeOffset="31536.33">13427 13267 456 0,'0'0'83'0,"0"0"-18"15,0 0 99-15,0 0-57 16,-45 89 5-16,29-51-47 15,0-3 2-15,5-5-24 16,0-1-25-16,1-7 9 16,4-3-27-16,2-5 0 15,2-4-2-15,1 0-21 16,1-5-93-16,0-2-110 16,0-3-326-16</inkml:trace>
  <inkml:trace contextRef="#ctx0" brushRef="#br0" timeOffset="31985.53">13515 13277 601 0,'0'0'37'16,"0"0"73"-16,0 0-27 0,0 0-52 16,0 0 49-1,-25 81-28-15,13-47-13 0,1 0 4 16,5-4-22-16,2-5 3 16,4-4-20-16,0-9-2 15,0-2 11-15,0-7-10 16,6-3 3-16,12 0 7 15,3 0 1-15,6-13 4 16,-2-7-18-16,-1-3 0 16,-4-4-2-16,-3-3 6 15,-2-1-4-15,-5 1 2 16,-4 5 0-16,-6 4 5 16,0 4-7-16,0 4 0 15,-3 6-3-15,-9 1-3 16,-4 6 3-16,-5 0-24 0,0 6-4 15,-3 11-15-15,2 3-68 16,5 3-77-16,4-5-283 16</inkml:trace>
  <inkml:trace contextRef="#ctx0" brushRef="#br0" timeOffset="32599.77">13984 13540 651 0,'0'0'142'0,"0"0"-11"0,0 0-2 16,0 0-79-16,0 0-49 16,0 0 31-16,-24 33 8 15,13-18-23-15,4-1-3 16,-5 2-14-16,3-2-2 15,-2 2-20-15,-3-4-137 16,1-2-207-16</inkml:trace>
  <inkml:trace contextRef="#ctx0" brushRef="#br0" timeOffset="33748.06">14255 13116 449 0,'0'0'72'0,"0"0"62"15,0 0 32-15,0 0-86 16,0 0 6-16,0 0-26 16,5-16-24-16,-5 16-18 15,0 15-10-15,0 9 4 16,0 7 44-16,0-2-20 16,-7 2 23-16,0-2-19 15,-3-5-25-15,4-4 10 16,0-4-22-16,1-4 14 15,2-3-8-15,-1-4-1 16,3-2-7-16,1-2-1 0,0 2 0 16,0-3-1-16,0 0 10 15,0 0-9-15,0 0 1 16,0-7 4-16,4-7-10 16,6-7-11-16,4 0-1 15,0-1 4-15,2-3-31 16,0 3 34-16,-3 1-15 15,1 3-3-15,-2 3 22 16,-2 4-14-16,-1 4 7 16,-3 3 10-16,-3 4-11 15,0 0 14-15,0 0 0 16,0 4-1-16,0 12 1 16,-3 2 0-16,0 2 1 0,0 1 33 15,0-5-13 1,0 0 7-16,0-4-5 0,0-4-13 15,-1-2 15-15,-1-4-25 16,2-2 0-16,0 0 0 16,0 0 5-16,0 0-10 15,0 0-15-15,0 0-18 16,5-4 1-16,6-5-25 16,1-2 7-16,3 2 2 15,0-4-16-15,0 2 51 16,-3 0 11-16,0 0 6 15,0 0 0-15,-2 1 1 0,1 2 0 16,-2 4 23 0,-2 1-7-16,-2 3 15 0,-1 0 0 15,2 0-20-15,-5 2 19 16,1 11-17-16,-2 6 11 16,0 0 25-16,0-1-21 15,-3 0 12-15,-6-3-15 16,3 0-23-16,2-2 5 15,-2-1-7-15,0 1-2 16,0-4 0-16,3-1-103 16,3-2-171-16,0-2-577 15</inkml:trace>
  <inkml:trace contextRef="#ctx0" brushRef="#br0" timeOffset="34488.71">14601 13374 369 0,'0'0'131'0,"0"0"-92"15,0 0 107-15,0 0-78 16,0 0-37-16,0 0-5 16,15-26-18-16,-6 23 5 15,-1 0-11-15,-1 1 2 16,2 2 16-16,-3 0-9 16,0 0 15-16,-2 0 12 15,-1 0-10-15,-1 5 21 16,1 8-24-16,-3 3 14 0,0-1 15 15,0 3-25-15,0-4 27 16,-5-2-7-16,-1-1-35 16,0-4 11-16,3 0-24 15,-1-1 1-15,2-4-3 16,1-1 3-16,1 3-4 16,0-3-16-16,0 3-33 15,0 1 28-15,0 1-2 16,7 1 9-16,1 3 11 15,1-1-6-15,3 3 11 16,-2 1 0-16,-1 1 5 0,1-1-9 16,-5-1 4-16,0-1 0 15,-5-1 3-15,0-4 2 16,0-2 13-16,0 1 8 16,-5-1 2-16,-8-3 24 15,1 1-29-15,-3-2 1 16,0 0-9-16,0 0-10 15,0 0-10-15,1 0 5 16,3-5-66-16,6-2-31 16,5-2-233-16</inkml:trace>
  <inkml:trace contextRef="#ctx0" brushRef="#br0" timeOffset="36747.39">14986 13187 242 0,'0'0'177'0,"0"0"-94"16,0 0 65-16,0 0-26 15,0 0-33-15,0 0-28 0,0 0 18 16,0 0-6 0,0 0-35-16,0 0 13 0,0 0-15 15,0 0-24-15,0 0 21 16,0 0-20-16,0 0-13 16,6 0 10-16,6 0-7 15,6-2-2-15,-2 2-1 16,4 0-2-16,-1 0-4 15,-4 0-18-15,1 0-52 16,-2 0-22-16,-2 0-99 16,-3 0-14-16,-5 2-267 15</inkml:trace>
  <inkml:trace contextRef="#ctx0" brushRef="#br0" timeOffset="36971.61">15003 13314 440 0,'0'0'159'0,"0"0"-92"16,0 0 106-16,0 0-59 16,0 0-72-16,0 0-2 15,47 0-7-15,-29 0-32 16,3 0 1-16,-2 0-2 15,-1 3-64-15,2 2-98 16,-1-2-231-16</inkml:trace>
  <inkml:trace contextRef="#ctx0" brushRef="#br0" timeOffset="37721.08">15377 13190 531 0,'0'0'56'15,"0"0"8"-15,0 0 49 16,0 0-43-16,0 0-31 16,0 0-18-16,-3-37-18 15,5 34 9-15,2-3-12 16,3 3 2-16,2 2 16 15,0-2-12-15,2 1-3 0,1-1 17 16,-3 2-15 0,2-2 30-16,-1 3 0 0,-4 0-4 15,-2 0 14-15,-1 0-25 16,-1 0 1-16,-2 13-7 16,0 4-5-16,0 4 29 15,-3 1-4-15,-6 0-9 16,-1-3 8-16,2-2-31 15,0 0 8-15,1-4-10 16,-1-2 12-16,1-2-14 16,4-3 2-16,1 2-11 15,2-1-15-15,0-1-46 16,0 2-5-16,4 1 11 16,6 0-35-16,0 1 50 15,2-1-19-15,0 2 15 0,-3 1 51 16,-1 3 7-16,-1-2-3 15,-3 0 18-15,-1-3 16 16,-3-2 28-16,0-2 9 16,0-1-8-16,0-3 14 15,-6 0-20-15,-8 0 6 16,-2-2-12-16,0 0-37 16,1 0 11-16,-1 0-25 15,1 0 2-15,-3 0-9 16,4 0-15-16,4 0-31 15,6 0-31-15,4-2-85 16,0-5-122-16</inkml:trace>
  <inkml:trace contextRef="#ctx0" brushRef="#br0" timeOffset="38239.51">15746 13193 455 0,'0'0'112'0,"0"0"20"15,0 0 31-15,0 0-77 16,0 0-55-16,0 0 20 16,0 0 4-16,-69 41-21 15,58-15 9-15,0 3-35 16,3-1 17-16,5 2-11 16,2-3-11-16,1-2-1 15,0-3 3-15,4-3-5 16,11-8 0-16,4-4 6 15,5-7-6-15,5 0 0 0,-1 0 8 16,0-16-13 0,-3-7 5-16,-2-6 0 0,-2-5-7 15,-6-3 15-15,-5 5-8 16,-7 0 0-16,-3 7 0 16,0 7 0-16,-4 4 1 15,-17 6-1-15,-4 5 0 16,-5 3 0-16,0 0-6 15,3 9 6-15,4 10-57 16,4 1-43-16,7 2-89 16,2-3-195-16</inkml:trace>
  <inkml:trace contextRef="#ctx0" brushRef="#br0" timeOffset="39108.71">12336 16303 262 0,'0'0'32'15,"0"0"-18"-15,0 0 5 16,0 0 33-16,0 0 6 16,0 0-29-16,-56-59-12 15,69 34 5-15,6-3-14 16,4-2-8-16,-1-3 0 16,7-1-17-16,2-4-4 15,3-3 5-15,2 0-24 0,6 1-8 16,4-2 11-16,5 1 22 15,5 1 13-15,1 4-3 16,-1 5-46-16,-6 4-104 16</inkml:trace>
  <inkml:trace contextRef="#ctx0" brushRef="#br0" timeOffset="72934.81">4049 6995 84 0,'0'0'172'16,"0"0"-95"-16,0 0 40 0,0 0-2 16,0 0-43-1,0 0-2-15,0 0-16 0,0 0-6 16,0 0-5-16,0 0-24 15,0 0 7-15,0 0-3 16,0 0-18-16,0 0 18 16,0 0-20-16,0 0 0 15,0 0-6-15,0 0-2 16,0 0-15-16,0 0-16 16,0 0-6-16,0 2 33 15,-3 1-20-15,-2-1 10 16,2-2 6-16,0 3-33 15,0-2 24-15,0 0 19 16,2 2 0-16,1-3 2 0,0 0 2 16,0 0-1-16,0 0 28 15,0 0-5-15,0 0 20 16,0 0-8-16,0 0-25 16,0 3 11-16,0-3-12 15,0 0 4-15,0 0 23 16,0 0-15-16,0 0 15 15,0 0 6-15,0 1-11 16,0-1 22-16,0 0-12 16,0 0-6-16,0 0 24 15,0 0-22-15,0 0 3 16,0 0-8-16,0 0-26 16,0 0 20-16,0-4-24 0,1-1-1 15,1-2 9 1,1 0-4-16,0-4-5 0,1 3-1 15,-2-5 9-15,4 1-13 16,-2 1 4-16,-1-5 0 16,2 0-5-16,-1-1 13 15,1 1-8-15,-2 1 0 16,0-1 7-16,0 2-8 16,-3-1 1-16,1-2 0 15,-1 3 2-15,0 1 5 16,0-2-7-16,0 4 0 15,0-3 8-15,0 1-11 16,0 3 3-16,0-3 0 0,3 1-6 16,-2 0 9-16,-1 2-3 15,2-2 0-15,1 2 5 16,-3-1-10-16,3 0 5 16,0-3 0-16,-3 4-6 15,3-4 10-15,-3 0-4 16,3 1 0-16,-3 0 3 15,0 3-7-15,0-2 4 16,3 0 0-16,-3 1-8 16,0-1 5-16,3 1 3 15,-3 0-1-15,2 0-4 16,-2-1-2-16,0 3 1 16,0 3-9-16,0 1 13 15,0 4-36-15,0 1 18 0,0 0 6 16,0 0-19-16,0 0 25 15,0 0-22-15,0 0-9 16,0 0 15-16,0 0-48 16,0 0-5-16,0 0-3 15,0 1 5-15,-8 10-15 16,2 2 17-16,0 3-1 16,0 2 18-16,-4 6-55 15,2-1-25-15,-1 2-42 16</inkml:trace>
  <inkml:trace contextRef="#ctx0" brushRef="#br0" timeOffset="76548.39">3998 6936 144 0,'0'0'70'16,"0"0"-42"-16,0 0 45 16,0 0 27-16,0 0-27 15,0 0-5-15,0 19-7 16,0-16-11-16,3 1 10 16,0 1-25-16,0-2 12 0,0 0-6 15,0-1-26-15,-1-2 12 16,-2 0-21-16,0 2-4 15,1-2 17-15,1 0-19 16,-2 0 13-16,0 0 7 16,2 0 0-16,-2 0 34 15,0 0-5-15,0 0-3 16,2 0 18-16,-2-2-19 16,3-11-10-16,0-2-9 15,1-3-25-15,1-2 20 16,-2-2-15-16,0-1-6 15,-3-5 12-15,3 3-5 16,-3-1-6-16,0 1 15 16,3 4-15-16,-3 3 20 0,0-2-12 15,4 1-8-15,-4-1 12 16,0 1-7-16,0-2-6 16,0 2 0-16,0 0 8 15,0 4-10-15,0-2 2 16,0 4 0-16,0-4-5 15,0 1 9-15,0-2-4 16,0 1 0-16,0-1 9 16,0 0-10-16,0 1 1 15,0 0 0-15,0 2-3 16,0 2 7-16,0 0-4 16,0 1 0-16,0 1 7 15,0 1-11-15,0 1 4 0,0 1 0 16,0-1-6-16,0-1 9 15,0 2-3-15,0-1 0 16,0 1 5-16,0 0-8 16,0 1 3-16,0 0 0 15,0-1-7-15,0 1 10 16,0 3-3-16,0 0 0 16,0 0 4-16,0 3-9 15,0-3 5-15,0 3 0 16,0 0-7-16,0-2 12 15,0-1-5-15,0 0 0 16,0 3 6-16,0-3-10 0,0 1 4 16,0 1 0-16,0 0-8 15,0 0 10-15,0-2-2 16,0 1 0-16,0 1 7 16,0-2-11-16,0 2 4 15,0 1 0-15,0-1-5 16,0 2 7-16,0 0-2 15,0 0 0-15,0 0-2 16,0 0-5-16,0 0 7 16,0 0 0-16,0 0-11 15,0 0 11-15,0 0 0 16,0 0 0-16,0 0-2 16,0 0-8-16,0 0 10 15,-4 0 0-15,-2 0-8 0,-5 9 6 16,-1 0 2-16,-4 4 0 15,2 0 5-15,0 1-9 16,0 2 4-16,1 0 0 16,4-2-8-16,1-1 11 15,0 2-3-15,0 0 0 16,2 0 3-16,0-1-7 16,1-1 4-16,0-4 0 15,2-3-5-15,0-1 7 16,3-3-2-16,0-2 0 15,0 0 0-15,0 0-5 0,0 0 5 16,0 0 0 0,0 0-7-16,0 0 8 0,4-4-1 15,6-9 12-15,-2-4-3 16,6-1-7-16,-3-2-2 16,1 1 0-16,0-2-9 15,-1 4 7-15,-2 1 2 16,-3 0 0-16,-1 1 7 15,0 0-6-15,-2 0-1 16,0 0 1-16,0 3 3 16,0 1 1-16,0 2-5 15,2 3 0-15,-4 1 9 16,1 1-5-16,2 4-4 16,-4 0 0-16,1 0-8 15,1 0 8-15,1 0-5 0,3 0-1 16,3 11 6-16,1 4-4 15,4 5 4-15,-1 2 0 16,-1 5 0-16,0 0 5 16,3 1-5-16,-3-1 0 15,1-1 9-15,-4-2-13 16,-1-2 4-16,-1-5 0 16,0-4-5-16,-2-3 10 15,-2-5-5-15,-3-2 0 16,0-3-2-16,0 0-5 15,0 0 7-15,0 0-1 16,0 0-8-16,0 0 15 0,0 0-6 16,0 0 0-16,0 0 10 15,0 0-14-15,-8 0 4 16,-6-5 0-16,-3 1-8 16,-1-1 12-16,-4 1-4 15,4 1 0-15,-3-2 5 16,-1 2-8-16,5-1 3 15,-2 3 0-15,4-1-4 16,3-1 8-16,6 2-4 16,2-1 0-16,-1 1 6 15,5 1-8-15,0-3 2 16,0 3 0-16,0 0 0 16,0-1 5-16,0 1-5 0,0-1 0 15,0-2 6-15,0-4-7 16,0 0 1-16,5-4-1 15,1 1-7-15,1-5-10 16,5 0 10-16,0 0 1 16,-1-1 5-16,0-2-2 15,-3 3 4-15,-2-1 0 16,-3 4-4-16,-3 5 10 16,0 2-6-16,0 1 0 15,0 4 9-15,0 0-13 16,0 0 4-16,0 0-14 15,0 6 13-15,-9 13-15 0,-5 5 16 16,-2-2 0 0,5 0 7-16,0-2-10 0,3-6 3 15,2-3 0-15,3-5-1 16,3-2 5-16,-3-4-4 16,3 0 6-16,0 0 0 15,0 0 9-15,0-2-11 16,0-14-2-16,12-3-4 15,0-4-19-15,0 1 13 16,-3 2-4-16,1 5-15 16,-5 6 24-16,-4 3-11 15,-1 5 14-15,0 1-11 16,0 0 11-16,0 0 0 16,0 0 0-16,0 0-19 15,0 0 17-15,0 4-5 0,0 10 7 16,0 2-7-16,0-1 13 15,0 1-6-15,0-3 0 16,0 0 10-16,0-1-13 16,0-3 3-16,3 0 0 15,2-1-4-15,-1-1 6 16,1-3-2-16,-5 0 0 16,3-3 5-16,-3-1-5 15,0 0 0-15,0 0 0 16,0 0 4-16,0 0 2 15,0 0-6-15,-6 0 0 16,-6-3 2-16,-3-2-5 0,0 1 3 16,-4 4 0-16,-1 0-11 15,5-2 14-15,2 2-3 16,4 0 0-16,3 0 6 16,3 0-9-16,3 0 3 15,0 0 0-15,0 0-2 16,0 0 9-16,0-2-7 15,0-2 0-15,6-1-7 16,10-3 4-16,-4-1 3 16,3 1 0-16,-4-2-5 15,-2 3 7-15,1-2-2 16,-4 3 0-16,0 2 5 16,0 1-10-16,0 0 5 0,0 2 0 15,-5 1-6 1,1 0 8-16,-1 0-2 0,1 0 0 15,-1 0 4-15,2 0-8 16,-1 0 4-16,2 0-1 16,-1 0-9-16,-1 0 4 15,1 0 0-15,-3 0-3 16,0 1-14-16,0-1 21 16,0 0-3-16,0 0 5 15,0 0 16-15,0 0-14 16,0 0 10-16,0 0-2 15,-5 0 0-15,-1 0-13 0,2 0 3 16,-4 0 0 0,0 0-9-16,0 9 4 0,-1 2 5 15,1 2-1-15,1 2 7 16,3-4-8-16,2-2 2 16,1-2 0-16,1-4-4 15,0-1 6-15,0-2-2 16,0 0 0-16,0 0-8 15,10 0 8-15,5 0 16 16,0-5-14-16,-2 2-3 16,-5 1 1-16,-7 2-2 15,1 0 1-15,-2 0-11 16,0 0 6-16,0 0 4 16,0 0-7-16,0 0 2 15,0 0 7-15,0 6 0 0,0 5 13 16,0 2-12-16,0 0 17 15,0 4-12-15,0 1-4 16,0 3 20-16,0 4-21 16,0 0 10-16,0 2-7 15,0-2 5-15,0-2 0 16,0 1-9-16,0 1 1 16,0 0-1-16,0 1 3 15,0 3-3-15,0-1 0 16,0 4 8-16,-2 1-8 15,-4-4 0-15,2-2 0 16,-1 1-7-16,2-4 10 0,1-3-3 16,0 0 0-16,2-4 9 15,0-4-12-15,0-1 3 16,0-5 0-16,0-6-5 16,0 0 9-16,0-1-4 15,0 0 4-15,0 0 3 16,0 0 4-16,0 0-1 15,0 0 8-15,0-9 6 16,0-5-20-16,0-5-4 16,2-7 0-16,2-3-5 15,-4-8-1-15,0-7-3 16,0-1-11-16,0-3 13 16,0 3-15-16,-7 6 22 0,2-1 0 15,-1 6-2 1,0-2-2-16,3 1 4 0,-2 2 0 15,0 4-9-15,0 4 11 16,2 3-2-16,0 3 0 16,2 2 7-16,-1 6-8 15,1 0 1-15,-1 4 0 16,2 4-7-16,0 1 12 16,0 2-5-16,0 0 0 15,0 0-2-15,0 0-3 16,0 4-5-16,0 12 8 15,0 6-10-15,0 3 15 0,0 9-3 16,0 3 6 0,0 4-1-16,0 3 6 0,0 2-7 15,0 1-3-15,0 0 14 16,0 0-10-16,2-1-2 16,-1-5-1-16,2-1 9 15,-1-6-7-15,-1-3 0 16,1-5-1-16,1-7 12 15,0-5-8-15,2-6-6 16,-2-5 3-16,-3-2 6 16,0-1-5-16,0 0-2 15,0 0-2-15,0 0 8 16,0-4-9-16,0-14-16 16,0-10-50-16,0-6-78 15,0-15-261-15</inkml:trace>
  <inkml:trace contextRef="#ctx0" brushRef="#br0" timeOffset="77284.45">4207 5682 283 0,'0'0'113'16,"0"0"5"-16,0 0 13 16,0 0 13-16,0 0-43 0,0 0-5 15,0 0-8-15,7-26-53 16,-4 29-6-16,3 19-25 16,2 15-4-16,2 11 75 15,-1 8-25-15,-4 1 4 16,-1-4-8-16,-2-4-40 15,1-7 23-15,-1-7-25 16,0-8 1-16,-2-4-10 16,0-9 7-16,0-8-5 15,0-2-5-15,0-4-93 16,0 0-23-16,0-15-74 16,0-14-405-16</inkml:trace>
  <inkml:trace contextRef="#ctx0" brushRef="#br0" timeOffset="77585.35">4223 5652 621 0,'0'0'136'15,"0"0"18"-15,0 0-34 16,0 0-44-16,0 0-53 0,0 0-3 16,35-4 15-16,-16 4-27 15,5 0 30-15,-3 0-21 16,-2 0-13-16,0 0 3 16,-5 0-6-16,5 4-2 15,-5-4-20-15,2 0-61 16,-5 0-10-16,-4 0-86 15,-4 0-184-15</inkml:trace>
  <inkml:trace contextRef="#ctx0" brushRef="#br0" timeOffset="77809.1">4220 5882 452 0,'0'0'84'0,"0"0"58"15,0 0 50-15,0 0-76 16,0 0-31-16,0 0 10 16,36 19-32-16,-12-16 17 15,0-1-33-15,1-1-39 16,-1-1 14-16,-3 0-19 16,6 0-6-16,-5 0-44 15,-4-9-122-15,-3-5-272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05:50.4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1856 5270 124 0,'0'0'151'0,"0"0"-98"15,0 0 13-15,0 0-27 16,0 0-6-16,0 0-13 16,0 0 2-16,0 2 18 15,0-2-9-15,0 0-4 0,0 0-3 16,0 0-19-16,0 0 5 15,0 0-7-15,0 0-3 16,0 0 14-16,0 0-12 16,-2 0 8-16,2 0 3 15,-1 0-5-15,1 0 19 16,0 0-7-16,0 0 1 16,0 0 3-16,0 0-20 15,0 0 11-15,0 0 7 16,0 0-17-16,0 0 14 15,0 0-11-15,0 0-5 16,0 0 11-16,0 0-12 16,0 0-1-16,0 0-1 15,0 0 4-15,0 0-6 0,0 0 2 16,-2 0 0-16,2 0 0 16,-4 0 4-16,-4 0-4 15,5 0 0-15,-4 0 5 16,7 0-6-16,-3 0 1 15,1-2 0-15,-1 1-4 16,0-3-1-16,2 3-1 16,-1 0 5-16,1-1-5 15,-2 1 3-15,0 1 1 16,-2-2 2-16,1 0-3 16,1-2-1-16,0 4 4 0,0-1 0 15,0-1 7 1,3 0-7-16,0 2 0 0,-3 0 0 15,3 0-3-15,-3 0 4 16,0 0-1-16,0 0 0 16,0 0-6-16,-1 0 5 15,1 0 1-15,-2 0 0 16,2 0-4-16,2 0 6 16,-4 0-2-16,5 0 0 15,0 0 5-15,-3 0-7 16,0 0 2-16,0 0 0 15,-1 0-5-15,4 0 5 16,-3 0 0-16,0 0 0 16,3 0 2-16,-3 0-3 0,0 0 1 15,0 0 0-15,1 0-4 16,-1 0 7-16,0 0-3 16,2 0 0-16,-2 0 2 15,0 0-3-15,2 0 1 16,-4 2 0-16,2 0-4 15,0-1 7-15,-3 3-3 16,3 1 0-16,1-1 3 16,-1 0-3-16,0 1 0 15,1-1 0-15,-1 0-2 16,1 3 3-16,-1-1-1 16,2 1 0-16,-4 1 5 15,2 1-3-15,-3 1 1 0,3-1-3 16,-1-1 6-16,4-2-3 15,0 0-3-15,-3 1 0 16,3-3 4-16,0 3-9 16,0-1 3-16,0-1 2 15,0 1 13-15,0 0-1 16,0-1 10-16,0 1-15 16,0-2-3-16,0 1 2 15,0 2-5-15,0-2 2 16,0-1 0-16,3 1 1 15,1-1-4-15,-1 0 0 16,0 2 5-16,2-1-2 0,-1-3-3 16,-1 3 2-1,0-3-1-15,0 0 1 0,-1 1-2 16,3-3 0-16,-2 1 2 16,2 2 10-16,1-1-5 15,-3 1-1-15,0-1 1 16,3-2-6-16,-2 0-1 15,1 0 0-15,-1 0 2 16,-1 0-6-16,3 0-5 16,-4 0 9-16,4 0 4 15,1 0-4-15,-4 0 1 16,3 0-6-16,-3 0 6 16,2 0-1-16,2 0 8 15,-1 0-8-15,0 0 5 16,-3-2-5-16,3 0 0 0,-3-1-1 15,0-1 5-15,2 1-4 16,0-1 0-16,0 2 0 16,-1-2-6-16,1-1 2 15,1 2 4-15,1-1 0 16,-1-2-2-16,-3 3-1 16,0-3 3-16,-1 2 0 15,-1-1 0-15,4-1-1 16,-4 0 1-16,4 0 0 15,-4 1 4-15,1 1-11 16,-2-2 9-16,0 3-2 16,2-1 0-16,0-4 2 0,-2 3 0 15,0-1 0-15,1-1 2 16,-1 0-8-16,0-2 4 16,0 3 0-16,0-1-5 15,2 2 6-15,-2 2-1 16,1-2 0-16,-1 2 5 15,0 0-12-15,0 0 7 16,0 0-19-16,0 1 18 16,0 0-2-16,0 1 2 15,-1-1-3-15,-2 0-13 16,-1 1 11-16,-1-2 5 16,-1-2 1-16,-3 1-2 15,0 2 5-15,2-1-3 0,4 0 4 16,0-1 0-16,1 3 5 15,2-3-8-15,-1 3 3 16,-1 0-8-16,2-1 3 16,-3 1-25-16,3-3-144 15,-3 0-421-15</inkml:trace>
  <inkml:trace contextRef="#ctx0" brushRef="#br0" timeOffset="1267.46">2011 5571 213 0,'0'0'289'16,"0"0"-196"-16,0 0 60 15,0 0-37-15,0 0-52 16,0 0-7-16,0 0-9 16,0-4-11-16,0 4 14 15,0 0-20-15,0 0 3 16,0 0-3-16,0 0-20 16,0 0 5-16,0 0-16 0,0 0 4 15,-2 0-10 1,2 0-1-16,-1 4 3 0,-2 11 1 15,-2 4 6-15,-2 6-3 16,-2 3 0-16,0 3 0 16,-3 0-1-16,2 3 1 15,-1-1 0-15,-1 0 0 16,2-4 6-16,1-1-6 16,0-3 0-16,-1-4 1 15,2-3-1-15,-1-3 1 16,3-3-1-16,3-5 0 15,1 0 7-15,0-3-6 16,2-3-1-16,0-1 0 16,0 0-4-16,0 0 4 0,0 0-21 15,0 0-78-15,0-8-131 16,0-7-546-16</inkml:trace>
  <inkml:trace contextRef="#ctx0" brushRef="#br0" timeOffset="1913.48">1945 5668 376 0,'0'0'187'0,"0"0"-135"0,0 0 72 16,0 0-46-1,0 0-76-15,0 0 13 0,24-38 10 16,-12 34-13-16,4 0 16 16,-2 0-9-16,-1 1-2 15,-1 0-4-15,-1 2-9 16,-1 1 12-16,-4 0-14 15,3 0 1-15,-3 0-6 16,0 0-5-16,1 3 8 16,-2 6 1-16,-1 4 0 15,1 3 6-15,-5-3-7 16,0 3 0-16,0-2-3 16,0 2 3-16,0 0 0 15,0 1-2-15,-8-1 7 0,-2-2 1 16,-2-4-2-16,0-3-2 15,1-1 17-15,0-3 5 16,-3-1 12-16,5-2-7 16,-3 0-25-16,2 0 13 15,2 0-17-15,-2-6-8 16,7 2-1-16,3 0-58 16,0-1-34-16,0 0-173 15</inkml:trace>
  <inkml:trace contextRef="#ctx0" brushRef="#br0" timeOffset="2956.63">2267 5543 503 0,'0'0'182'0,"0"0"-27"0,0 0-20 16,0 0-27-16,0 0-60 16,0 0 9-16,0 0-20 15,5-2-19-15,-1-6-1 16,-1 4-16-16,3-1-1 15,-4 1 0-15,1-1 3 16,0 0-3-16,1 1 0 16,-4-1-2-16,3 1-3 15,0-2-1-15,-3 1 6 16,3 1-4-16,-3 1 9 16,2 1-7-16,-2 1 2 0,0 1-4 15,0 0-2 1,0 0-4-16,0 0-6 0,0 0 0 15,0 0-11-15,0 0 14 16,0 0 2-16,0 4 3 16,0 4 1-16,0 3 5 15,-2 0 2-15,-4 0-3 16,-1 1 4-16,1 1-1 16,1 2 0-16,-1-2 1 15,0 0-9-15,2-3 8 16,-5 1-6-16,3-2 0 15,3-3-14-15,-3-2 13 0,1-1-4 16,0 0-22 0,0-2 12-16,-1 1-10 0,0-2 24 15,0 1 7-15,3-1-1 16,3 0 1-16,0 0 0 16,-3 0 2-16,-1 0-4 15,4 0 2-15,-3 0 0 16,0 0-1-16,1 0 4 15,2 0-3-15,0 0 2 16,0 0-1-16,0 0 20 16,0 0 9-16,0 0 8 15,0 2-16-15,8-2-13 16,-1 0 3-16,4 2 23 16,-1-2-17-16,-3 1 1 15,-4 0-19-15,2 1-6 0,-2 3 1 16,3-3-68-1,-3 2-99-15,0 0-239 0</inkml:trace>
  <inkml:trace contextRef="#ctx0" brushRef="#br0" timeOffset="3234.7">2330 5682 324 0,'0'0'108'16,"0"0"28"-16,0 0 22 15,0 0-76-15,0 0-26 16,0 0-18-16,-3 67-24 15,-1-62-11-15,-1 1-6 16,1-5-11-16,1-1-225 16,3 0-424-16</inkml:trace>
  <inkml:trace contextRef="#ctx0" brushRef="#br0" timeOffset="4103.68">2472 5531 637 0,'0'0'30'0,"0"0"116"16,0 0-66-16,0 0-61 16,0 0 7-16,0 0-14 15,21-45 11-15,-21 45-12 16,0 0 3-16,0 0 22 15,0 0-32-15,0 0 1 16,0 0 11-16,0 0-13 16,0 0 0-16,0 0-3 15,0 0 3-15,0 0-9 16,0 0 6-16,0 0-3 16,0 0 1-16,0 0-7 15,-5 7 7-15,-1 2 2 0,-1 2-14 16,4 2-34-1,-2-2-10-15,1-2 21 0,-1 2 16 16,2-1-4-16,-3-2 25 16,2 3 0-16,-2-2 2 15,3-1-1-15,0 1 0 16,0-3-1-16,0-1 1 16,3-2 4-16,-2-2-4 15,2-1 5-15,0 3-3 16,0-3 13-16,0 0-11 15,-1 0 3-15,1 0-4 16,-2 3-1-16,2-2 1 0,-1-1-4 16,1 0 3-1,-2 0-3-15,-2 0 0 0,3 0 0 16,-2 2-3-16,0-2 3 16,1 0-1-16,1 0-2 15,1 1-3-15,0-1 2 16,0 2 4-16,0-2 0 15,0 0 4-15,0 0 0 16,0 0 2-16,0 0 4 16,0 0-7-16,0 0 37 15,0 0-17-15,0 0-19 16,3 2 5-16,4-1 23 16,3 0 22-16,-2 1-11 15,4-2-6-15,-3 0 10 16,-3 0-30-16,-2 0-9 0,-2 0-8 15,-2 0-5-15,0 2-25 16,0-2-131-16,0 0-188 16</inkml:trace>
  <inkml:trace contextRef="#ctx0" brushRef="#br0" timeOffset="4486.64">2573 5414 339 0,'0'0'186'0,"0"0"-117"16,0 0 71-16,0 0-64 16,0 0-15-16,0 0 3 15,26 84-15-15,-26-56-3 0,0-2 6 16,0 0-40-1,-12-1 3-15,-6-3-15 0,3 0 5 16,-6-4-12-16,4-3-148 16,-2-5-221-16</inkml:trace>
  <inkml:trace contextRef="#ctx0" brushRef="#br0" timeOffset="5535.96">2145 5429 147 0,'0'0'64'0,"0"0"-9"0,0 0 34 15,0 0-21-15,0 0-26 16,0 0-9-16,27-7 20 16,-24 7-1-16,0-1-13 15,0-1 11-15,0 2-26 16,-2 0-10-16,1-1 2 16,-1 1-14-16,2-1 4 15,0-2-2-15,2 2-2 16,-1 1 15-16,-1-1 8 15,-3 1 18-15,0 0 3 16,0 0-17-16,0 0 11 0,0 0-11 16,0 0-11-1,0 0-4-15,0 0-14 0,0 0-8 16,0 0 5-16,-3 0 3 16,-1 0 2-16,1 0 0 15,-3 0 0-15,-5 2 6 16,1 13-8-16,-5 4 0 15,6 4 4-15,-4 5 1 16,2 1-3-16,2 2 0 16,2-3 1-16,4 0-1 15,3-2-2-15,0-4 0 16,0-5-1-16,0-3-31 16,3-5-156-16,10-7-261 0</inkml:trace>
  <inkml:trace contextRef="#ctx0" brushRef="#br0" timeOffset="70593.38">32454 3019 383 0,'0'0'99'16,"0"0"-95"-16,0 0 48 15,0 0 33-15,0 0-28 16,0 0-6-16,0 0 30 16,0 0-23-16,0 0-11 0,-2-16-8 15,2 12-6-15,0-1 18 16,0-1-44-16,0-2 15 16,-1-2 2-16,-2 1-24 15,-1-2 7-15,1 0-7 16,0 0 0-16,-1 0 4 15,0-2 1-15,-2 2-5 16,-2 0 5-16,0-1-3 16,2 0 4-16,0 0-6 15,-1 2 0-15,3 0 6 16,-2 0 17-16,2 1-1 16,-4-2-22-16,1 0 4 15,-3-1-4-15,2 3 0 16,-1-1 0-16,1 0 0 15,-2 3 4-15,0-3-4 0,-1 1 0 16,-2-2 2-16,1 1-3 16,-3 0 1-16,1-1 0 15,-3 2-6-15,-2-1 7 16,0 0-1-16,3 1 0 16,-2 0 4-16,0 1-7 15,0-1 3-15,-4 2 0 16,0 0-4-16,0-1 6 15,-1-1-2-15,0 5 0 16,1-3 2-16,4 2-3 16,2 1 1-16,-1 0 0 15,2 0-5-15,-1-1 7 16,0 1-2-16,-3 0 0 0,2 1 3 16,-4 1-6-16,0-1 3 15,-3-1 0-15,0 2-3 16,0 1 5-16,0-1-2 15,2 1 0-15,0 1 3 16,3 0-6-16,3 0 3 16,3 0 0-16,-1 0-4 15,-1 0 4-15,-1 1 0 16,-1 6 0-16,-3-2 5 16,1 3-7-16,-1-1 2 15,-4 2 0-15,2 1-1 16,-2-2 3-16,3 2-2 0,-1 1 0 15,1-1 2-15,1 5-5 16,-1-2 3-16,2 1 0 16,-1 1-5-16,3-1 6 15,2 1-1-15,-3 1 0 16,3 0 3-16,-1 0-6 16,0-2 3-16,0 3 0 15,4 0-1-15,-3-3 2 16,3 0-1-16,1 1 0 15,-1-2 2-15,1 7-5 16,-4-2 3-16,0 6 0 16,-1-2 0-16,-1 1 3 0,1 1-3 15,2-2 0-15,0 6 1 16,0-1-4 0,3-2 3-16,-2 0 0 0,3-3-2 15,0 1 2-15,1-1 0 16,-1-1 0-16,2-2 3 15,-1 4-3-15,-2-1 0 16,0 3-1-16,0 0-2 16,3 0-2-16,1-1 5 15,0 1 0-15,1 1 5 16,0 0-15-16,0-1 12 16,1 0-2-16,3 1 1 15,1-2 4-15,1 1 3 16,0-2-8-16,0 4 6 15,0 0-6-15,0-1 0 0,1 1 0 16,4-2-4-16,-2 2 7 16,-1-1-3-16,-1 1 0 15,2-1 4-15,2 2-4 16,-1-2 0-16,3-1 0 16,1 0-4-16,-2-2 6 15,6 3-2-15,1-5 0 16,1 3 4-16,2-2-3 15,-1 0-1-15,3-1 0 16,-3 0-1-16,1 1 4 16,1 1-3-16,-1 0 0 15,2-2 4-15,-2 1-4 16,4 3 0-16,-2-2 0 0,3 0-3 16,-1 1 6-16,0-2-3 15,-1 1 0-15,-2-2 4 16,1 0-6-16,-1 0 2 15,0-3 0-15,1 1-2 16,-3-2 3-16,2-3-1 16,0 1 0-16,1-2 0 15,3-1-5-15,-2-1 1 16,4 0 4-16,-3-2-1 16,0 1-4-16,1-2 4 15,-2-2-2-15,-1 0-11 16,1-3 8-16,0 0-9 0,1 1 6 15,-1-1 5-15,0-2-10 16,0 1 11-16,-4-2 0 16,3 0-5-16,1 0 8 15,-2 0 3-15,3 0-3 16,2 0 0-16,0 0 6 16,0-2-8-16,0-2 2 15,-2 0-1-15,1-1-1 16,-2 3 1-16,-2-1-4 15,-1-2 5-15,-1 1-4 16,1-3 4-16,1 1 0 16,2-2 0-16,2-2-4 15,3 2 2-15,0-1 2 0,1-1-4 16,-3 2 8-16,1-3-4 16,-1 0 7-16,-1 2-2 15,-3 0 0-15,-2-2 2 16,0 2-3-16,0-4 10 15,-3 2-7-15,4-1-1 16,-2-3-4-16,4 2 1 16,0-3 4-16,-1-1-6 15,3-1 6-15,-1 1 7 16,-1 0-6-16,0 1 0 16,-2-2-1-16,-1 2-5 15,-1-3 6-15,1 0-6 0,-2 0-2 16,1 2 6-1,-2-2-3-15,0 1 1 0,0-1 0 16,0 0 0-16,3 2 0 16,0-1-4-16,-2-1 2 15,0 1 0-15,-1-4 2 16,-1 1-1-16,1-1-3 16,-4 0 7-16,0 3-9 15,-1 1 2-15,-1-2 0 16,-1 2-1-16,0 1 6 15,0-1-5-15,3-1 0 16,-1 1 2-16,-1-1-4 16,-1 0 2-16,0 1 0 15,0 0-2-15,-2 1 5 16,-1-2-3-16,2 2 0 0,-2 0 3 16,0-1-5-16,-1 2 2 15,1-2 0-15,-3 1-4 16,0 1 5-16,0 2-1 15,0-1 0-15,0-2 4 16,0 2-6-16,0 0 2 16,0 0 0-16,0 0-1 15,0-3 3-15,0 1-2 16,0 1 0-16,0 2 3 16,0 0-7-16,0 2 4 15,0 1 0-15,0-1-7 16,0 2 11-16,-3 0-4 0,-1 0 0 15,3 0 3-15,-2-2-5 16,1 3 2-16,-1-3 0 16,0 1-5-16,2-1 9 15,-2-1-4-15,-1 1 0 16,2-1 2-16,-1 2-2 16,-1-1 0-16,1 2 0 15,0-3-5-15,-2-1 6 16,0 3-1-16,1 0 0 15,-2-1 4-15,3 1-6 16,0-2 2-16,0 1 0 16,2 0-4-16,-4 2 9 15,2 2-5-15,2 0 0 0,-2 2 2 16,1-1-4 0,0-1 2-16,0 2 0 0,1-3-4 15,-2 1 4-15,1 1 0 16,-1 1-6-16,0 0 0 15,0 1 1-15,-2-3 5 16,1 2-1-16,-2-2-2 16,2 3-3-16,-1-2 6 15,1 3 0-15,1-1 4 16,0 0-7-16,-1 0 3 16,1 0 0-16,-2 0-4 15,0 1 7-15,1-2-3 0,-2-1 0 16,0 0-3-1,-3 1 2-15,3-1 1 0,0 4-1 16,1-1-4-16,1-2 5 16,-2 0-2-16,-3 1-7 15,2 1-6-15,-1-3 15 16,-2 5-3-16,1-5 3 16,-2 1-6-16,4 1 6 15,-3 1 0-15,2-2 0 16,0 2 5-16,2-1-8 15,-1 2 3-15,3 0 0 16,1 0-3-16,-2-1 6 0,1 2-3 16,-1-4 0-1,-1 2 4-15,2 1-8 16,1-1 4-16,0 2 0 0,-2-1 0 16,2 0 1-16,-1-2-1 15,-2 0 0-15,-3 0-5 16,-2-1-61-16,1 2 34 15,-2 1-82-15,5-2-61 16,4 0-349-16</inkml:trace>
  <inkml:trace contextRef="#ctx0" brushRef="#br0" timeOffset="72154.4">31704 4437 346 0,'0'0'57'0,"0"0"-38"16,0 0 35-16,0 0-16 15,0 0-31-15,0 0 17 16,0 0 6-16,0 0 10 16,0 0 18-16,0 0-2 15,0 0 19-15,0 0-9 16,0 0-24-16,0 0 17 15,0 0-8-15,0 0-20 16,0 0-5-16,0 0-19 16,0 0 10-16,0 0 3 15,0 0-15-15,0 0 12 0,0 0-17 16,0 0 1-16,0 0-4 16,0 9 9-16,0 2-5 15,0 3 3-15,0 3 0 16,-2 1 8-16,-2 3-7 15,0 0 6-15,0 0-2 16,-1 1-7-16,2 2 1 16,0-2-3-16,0-1 5 15,1 0-8-15,-3 0 3 16,1-5-10-16,1-7-120 16,1-8-426-16</inkml:trace>
  <inkml:trace contextRef="#ctx0" brushRef="#br0" timeOffset="75813.85">32103 5036 472 0,'0'0'59'16,"0"0"23"-16,0 0 42 15,0 0-8-15,0 0-47 16,0 0-9-16,0 0 13 16,0-1-23-16,0 1 2 15,0 0-6-15,0-1-12 16,0 1 4-16,0 0-15 0,0 0-6 15,0 0 8-15,0 0-19 16,0 0 5-16,0 0-7 16,0 0 1-16,0 0-4 15,0 0-1-15,0 0-10 16,0 0 10-16,0 0-14 16,0 7 14-16,0 5 0 15,0 5 6-15,0-1-7 16,0 2 1-16,-1 3 0 15,-2-1-1-15,-2 0 1 16,2 0 0-16,-1 0 0 16,1 0 4-16,-3-1-7 0,0-2 3 15,2-1 0-15,-1-2-4 16,2-2 8-16,0 1-4 16,1 0 0-16,2-2-1 15,-3 0-5-15,2-3 4 16,-4 0-8-16,3 1 8 15,-1-3-16-15,1-1 11 16,-1-1 5-16,2 1-17 16,1-2 11-16,-3-1-10 15,1 1-1-15,1-3 13 16,-2 2-22-16,3-2 11 16,-2 0 7-16,1 0-12 15,-3 0 3-15,0 0-14 0,-3 0 33 16,1-4 0-1,0-1 4-15,0 3-4 0,0-5 4 16,0 3-2-16,1-4 5 16,1 1-3-16,1 1 5 15,0-2-3-15,1-1-1 16,2 1-5-16,0-1 0 16,0 4 5-16,0 0 0 15,0 0 6-15,0 1 10 16,8-2-7-16,3 2-14 15,0-2 0-15,0 1 0 16,-4 1 1-16,0-1 10 16,-2-1-11-16,0 4 1 15,-1-3-1-15,4 2 3 0,2 0-3 16,-4-2 0-16,0 1-1 16,0-3 0-16,0 2-28 15,1-5-47-15,1 0-135 16,-1-2-421-16</inkml:trace>
  <inkml:trace contextRef="#ctx0" brushRef="#br0" timeOffset="76316.77">32157 4871 779 0,'0'0'301'0,"0"0"-269"15,0 0 56-15,0 0-18 16,0 0-22-16,0 0-40 16,15 2-2-16,-11-2-12 15,-2 0-1-15,-1 0-39 16,-1 0-99-16,0 0-365 15</inkml:trace>
  <inkml:trace contextRef="#ctx0" brushRef="#br0" timeOffset="81505.2">31769 4769 132 0,'0'0'25'0,"0"0"12"16,0 0 51-16,0 0 9 16,0 0-31-16,0 0 4 15,-3 3 21-15,3-3-11 16,0 1 3-16,0-1-15 16,0 0-14-16,0 0-5 15,0 0-17-15,0 0-2 0,0 0-4 16,0 0-11-1,0 0 4-15,0 0-12 0,0 0 2 16,0 0 9-16,0 0-11 16,4 0 2-16,2-2-3 15,2-5-6-15,0 1-1 16,0 0 1-16,0-1-1 16,-2 3-3-16,-2-3-2 15,-1 1 6-15,-1 1 0 16,-1 0 5-16,2 3-5 15,-3 0 2-15,0 0-2 16,0 2 7-16,0-1-5 0,3-1 1 16,-3 2-3-1,0 0 3-15,0 0-5 0,0 0 2 16,0 0 0-16,0 0-3 16,0 0 3-16,0 0-1 15,0 0-1-15,0 0-11 16,0 0 9-16,0 5-3 15,0 4 7-15,0 2-5 16,-4 2 7-16,-2 0-2 16,0 3 0-16,-2 2 2 15,2-3-4-15,-2 1 2 16,1-1 0-16,4-3-4 16,0 0 6-16,0-3-2 15,2-2 0-15,-1-1-3 16,1-1 1-16,1 0-17 0,-2-2-10 15,2 0 13 1,-1 0-5-16,-2-1-2 0,2 0-10 16,1 0 7-16,-2 1 18 15,1 0-3-15,1-3-8 16,-2 0 17-16,2 2-6 16,0-2 6-16,0 0 1 15,0 0-5-15,-1 0 3 16,-1 0-17-16,1 0-10 15,-2 0 22-15,1 0 5 16,-1 0 3-16,2 0 0 16,1 0 3-16,0 0-1 15,0 0-1-15,0 0-1 0,0 0 9 16,0 0-6-16,0 0 14 16,0 0 28-16,0 0 1 15,0 0-16-15,1 0-20 16,7 3 24-16,2-1 13 15,2 2-26-15,-2-2-5 16,4 0-16-16,-2-1 1 16,-3 1-3-16,-5-2-117 15,0 0-98-15,-4 0-308 16</inkml:trace>
  <inkml:trace contextRef="#ctx0" brushRef="#br0" timeOffset="82736.2">32236 4285 349 0,'0'0'26'15,"0"0"-23"-15,0 0 40 16,0 0 21-16,0 0-60 0,0 0 18 16,1-13 42-16,-1 13-10 15,0-1-11-15,0 1-6 16,0 0-7-16,0 0-23 15,0 0-4-15,0 0 15 16,0 0 4-16,0 0 17 16,0 0-1-16,0 0-5 15,0 0-5-15,0 0-23 16,3 0 0-16,-1 0 4 16,2 9-3-16,-1 2 23 15,2 0-2-15,0 4-14 16,-1-2 11-16,-1-1-17 0,-2 1-6 15,1-1-1-15,-1 1-3 16,1 0-25-16,-1-2-100 16,4-3-300-16</inkml:trace>
  <inkml:trace contextRef="#ctx0" brushRef="#br0" timeOffset="83433.1">32439 4434 592 0,'0'0'225'15,"0"0"-203"-15,0 0-17 16,0 0 43-16,0 0-3 16,0 0-4-16,41-47-26 15,-30 47-13-15,1 0 7 16,1 0 7-16,-2 0-14 15,1 0 19-15,-2 0-4 16,1 6-6-16,-1 1 11 0,-2 0-14 16,-4-2-6-16,-1 3-2 15,-3-1-5 1,0 0 4-16,0 3-3 0,-3-1 2 16,-9 1 0-16,-4-1 2 15,-2 1 0-15,1-3 1 16,0 1 2-16,3-1-3 15,5-1 0-15,3 1 1 16,3-3-6-16,3 1 5 16,0-1 0-16,0 2-4 15,9 1 9-15,9 0 9 16,9 0 36-16,1-1-37 16,-1-1-10-16,-2 0-3 15,-5-5-15-15,-5 0-111 16,-6 0-247-16</inkml:trace>
  <inkml:trace contextRef="#ctx0" brushRef="#br0" timeOffset="84125.39">32615 3848 370 0,'0'0'359'15,"0"0"-271"-15,0 0 28 16,0 0 32-16,0 0-94 15,0 0-29-15,100 12-1 16,-76-10-16-16,-2 0-8 16,-1-2-27-16,1 0-120 15,1-2-282-15</inkml:trace>
  <inkml:trace contextRef="#ctx0" brushRef="#br0" timeOffset="84693.37">32509 3121 714 0,'0'0'66'15,"0"0"-13"-15,0 0 16 16,0 0 3-16,82-46-52 16,-61 32-19-16,0-3-1 15,-5-3-4-15,-3-1-57 16,-2 2-136-16,-5 3-101 15</inkml:trace>
  <inkml:trace contextRef="#ctx0" brushRef="#br0" timeOffset="85189.46">31935 2676 609 0,'0'0'86'16,"0"0"14"-16,0 0 4 16,0 0-22-16,6-84-25 0,-2 60-45 15,2-1-12 1,0-1 6-16,-2 3-5 0,1 5 13 16,-4 8-14-16,-1 5-34 15,0 5 9-15,0 0-182 16,-10 0-190-16</inkml:trace>
  <inkml:trace contextRef="#ctx0" brushRef="#br0" timeOffset="85654.51">31402 2776 382 0,'0'0'44'15,"0"0"44"-15,0 0-6 16,0 0-35-16,-81-50 3 16,66 43-26-16,2 2-23 15,4 1 7-15,3-1-8 16,-1 2-14-16,2-2-84 16,-1-1-167-16</inkml:trace>
  <inkml:trace contextRef="#ctx0" brushRef="#br0" timeOffset="87116.19">30947 3334 260 0,'0'0'156'0,"0"0"-73"16,0 0 29-1,0 0-15-15,0 0-21 0,0 0-32 16,0 0-4-16,-8 0-9 16,-6 0-29-16,-3 0 9 15,-7 0-10-15,-1 0 2 16,-3 0-1-16,-5 0-2 15,3 0 0-15,0 0 0 16,8 0-29-16,7 4-52 16,10 1-110-16,5 2-303 15</inkml:trace>
  <inkml:trace contextRef="#ctx0" brushRef="#br0" timeOffset="87739.18">30974 3791 137 0,'0'0'27'16,"0"0"-10"-16,0 0 78 15,0 0-5-15,0 0-15 16,-103 25-29-16,64-16-24 15,-7 1-9-15,-2 1-9 16,3-2-2-16,5 1-4 0,10-2-26 16,8-1-266-16</inkml:trace>
  <inkml:trace contextRef="#ctx0" brushRef="#br0" timeOffset="88856.4">31223 4231 228 0,'0'0'115'0,"0"0"-86"16,0 0 6-16,0 0 3 15,0 0-38-15,0 0 3 16,-8-13-3-16,3 12 8 15,2 0 16-15,0-2 14 16,1 3-8-16,2 0-10 16,-3-1-20-16,0 0-2 15,-1 1-25-15,-1-2-46 16,2 2 14-16,0 0 36 16,2 0 8-16,1 0 15 15,0 0 0-15,0 0 10 16,0 0 31-16,0 0 15 0,0 0 28 15,0 0-9-15,0 0-30 16,0 0 6-16,0 0-7 16,0 0-14-16,0 0-4 15,0 0-17-15,0 0-3 16,-3 0-4-16,-5 8 3 16,-4 7 22-16,-4 3-5 15,-2 4 2-15,-6-1 16 16,0 3-26-16,2-2 8 15,1 0-19-15,0-1-3 16,3-4-14-16,3-5-156 16,8-6-427-16</inkml:trace>
  <inkml:trace contextRef="#ctx0" brushRef="#br0" timeOffset="90731.48">30759 4557 82 0,'0'0'276'16,"0"0"-191"-16,0 0 31 15,0 0 3-15,0 0-36 16,0 0-36-16,0-5 8 16,0 4 3-16,0 1-9 15,0 0 12-15,0 0-19 16,0 0-20-16,0 0 4 15,0 0-24-15,0 0 3 16,0 0-5-16,1 0-1 0,1 0 0 16,-1 10 1-1,2 2 0-15,-3 3-8 16,0 4 7-16,0 2 1 0,0-1 0 16,0 3 4-16,0 1-4 15,0-3 0-15,0-3 0 16,0-2-5-16,-3-3-5 15,0-4 5-15,0-5 4 16,0 0-1-16,3-2 2 16,0-2 0-16,-1 0 0 15,-2 0 8-15,2 0-5 16,-1 0 14-16,2 0 4 16,0 0-17-16,0-9 5 15,0 0-9-15,0-3-8 16,0-1 6-16,0-4-14 0,3-2 3 15,7-1 10-15,2 0-36 16,2 5 33-16,-4 1 6 16,1 3-9-16,-1 3 9 15,-2 0-14-15,1 0 14 16,-2 3-2-16,2-3 0 16,-2 6-1-16,1-1 3 15,0 3 0-15,0 0-3 16,0 0 5-16,-2 0-2 15,-2 0 3-15,5 0 2 16,-5 0 6-16,3 5-4 16,-4 4-6-16,0 2 9 15,-2-1-8-15,-1 2 7 0,0-1 3 16,0-2-10 0,0 1 10-16,0-5-9 0,0 0-1 15,0-2 3-15,0-3-2 16,0 2-1-16,0-2-1 15,0 0 4-15,0 0 0 16,0 0-5-16,0 0 0 16,0 0-4-16,0 0-2 15,0-2-6-15,0-6-7 16,6 3-8-16,3-3 18 16,-3 3-9-16,3-1-8 15,-1 1 22-15,2-1-18 0,-1 6 10 16,-2-3 12-1,3 3-3-15,-2 0 2 0,-2 0 1 16,2 0 0-16,0 0 17 16,0 0-3-16,-1 0 6 15,0 0 8-15,-1 6-15 16,1-3 7-16,-3 2-5 16,-2 2-4-16,-1 1 3 15,-1 5-12-15,0 0 19 16,0 3-7-16,0 0-11 15,-1 0 1-15,-4-1-4 16,5-2-28-16,0-5-103 16,0-7-384-16</inkml:trace>
  <inkml:trace contextRef="#ctx0" brushRef="#br0" timeOffset="91758.9">31175 4807 125 0,'0'0'540'0,"0"0"-540"16,0 0 54-16,0 0 25 15,0 0-40-15,0 0-39 16,24-25 16-16,-24 19 9 15,0 1 0-15,0-1 24 16,0 1-8-16,0 1 0 16,0 3-5-16,0-2-26 0,0-1 16 15,0-1-2-15,0 3-12 16,0-1 2-16,0 0-12 16,0 3 15-16,2 0-4 15,-1 0-11-15,-1 0 6 16,2 0-7-16,-2 0-1 15,0 0-2-15,0 6-18 16,0 3 20-16,0 1 0 16,0 3 7-16,0-1-8 15,0 1 1-15,0 1 0 16,0 1-3-16,-2-1-1 16,2 0-15-16,0-2 14 15,0-1-12-15,0 0 15 0,0-1-13 16,0-2-9-1,0-2 12-15,0 0-8 0,0-1 16 16,0 0 4-16,0-4-8 16,0 1 5-16,-1-1 3 15,1-1-10-15,-2 0-15 16,-1 2-35-16,-3 0 8 16,-3-2 38-16,0 0-13 15,0 0 11-15,0 0 9 16,-1 0 7-16,2 0-1 15,2 0 3-15,3 0-2 16,2 0 1-16,-1 0 3 16,2 0 6-16,0 0 0 15,0 0 0-15,0 0 19 0,0 0-15 16,-1 0 0-16,-2 0 2 16,3 0-15-16,0 0 6 15,0 0-7-15,0 0 0 16,0 0 9-16,0 0 15 15,0 1 12-15,0-1-16 16,0 0-10-16,0 0 18 16,0 0-7-16,0 0-2 15,0 0 10-15,3 0-18 16,1 0 3-16,1 0-1 16,4 0-12-16,-1 0 15 15,3 0-7-15,-2 0-6 16,2 1 14-16,1 1-16 0,0 0 5 15,2-2-5-15,0 1 5 16,2 1-7-16,-4-2 1 16,-3 1-10-16,-2-1-52 15,-5 0-64-15,-2 0-273 16</inkml:trace>
  <inkml:trace contextRef="#ctx0" brushRef="#br0" timeOffset="140892.37">1759 4200 360 0,'0'0'44'0,"0"0"6"15,0 0 16-15,0 0-14 16,0 0-1-16,0 0-11 16,0 0 8-16,0 0-32 15,0 0-14-15,0 0 10 16,0 0-8-16,0 0 0 16,0 0-4-16,0 0-1 15,0 0 1-15,0 0 0 0,0 0 1 16,0 0-1-16,0 0 0 15,0 0 0-15,0 0 3 16,0 0 1-16,-3 0-3 16,1 0-1-16,-1 0 3 15,0 0-7-15,0 0 4 16,-4 0 0-16,1 3-2 16,0 0-3-16,-2 0 5 15,2 0 0-15,1 2-1 16,0-2-5-16,2 0 6 15,0 3 0-15,0-1-3 16,3 4 1-16,-3 2 1 0,3 0 1 16,0 0-11-16,0-2 10 15,0 1-4-15,0 0 5 16,0 0-4-16,0 2 4 16,0-1 0-16,0 0 0 15,0 1 2-15,3-1-2 16,0 2 2-16,3 1 0 15,0-2-2-15,0-1 4 16,0-1-4-16,-2-2 0 16,1-2 4-16,1-2-10 15,1-1 6-15,2-1-17 16,-1 0 12-16,1-2-11 16,-1 0 13-16,0 0 3 15,1 0 0-15,3 0-1 16,-5 0-7-16,1 0 4 0,1-10-1 15,4 0 8-15,1-2-6 16,-1-1 3-16,-1 3 0 16,-3-3-6-16,-3 1 1 15,-3-2-9-15,1 3 13 16,-4-3-19-16,2 1 10 16,-2 1-13-16,0-3-4 15,0 4 4-15,0-1 7 16,0-1 10-16,-3 2-6 15,-6 0 20-15,3 2-8 16,-6-1 6-16,-1 2-3 16,1 1 1-16,-5-1-4 0,8 4 0 15,0 0 0-15,0 1 4 16,2 3-4-16,1-2 0 16,0 2 1-16,0 0-2 15,1 0 1-15,-2 0 0 16,1 0 15-16,0 3-8 15,0 7 11-15,-3 3-9 16,-1 2-9-16,-1 4 6 16,-2 3-5-16,1-2-1 15,3 1 3-15,3-2 1 16,-1-2 1-16,4 0 2 16,0 0 0-16,3-4 7 15,0 0-12-15,0 0 6 0,0-1-4 16,7-1-4-16,3-4 0 15,1-1 2-15,1-2 2 16,1-4 7-16,1 0-8 16,-1 0-3-16,5 0 11 15,-3 0-8-15,0-7-3 16,1-3-6-16,-4-3-12 16,0-2 16-16,-1 0-12 15,-2 0 13-15,-3 0 0 16,1-2 2-16,-6 2 12 15,-1-1 2-15,0 2-10 16,0 1-3-16,0-1-2 0,-8 4-7 16,-6 3 1-16,-5 2 12 15,8 5-4-15,-1 0-1 16,-1 0 2-16,1 0 15 16,0 4 8-16,0 7-3 15,3-1 3-15,-1 2-10 16,4 1-2-16,3 1-4 15,1-3-8-15,2-2 14 16,0 0-16-16,0-3 0 16,5-4-13-16,8-2-21 15,7 0 3-15,2 0 27 16,5-8-40-16,1-6-17 16,-3-1-34-16,-8 1-18 15,-4-1 109-15,-8 2 4 16,-5 2 31-16,0 4 50 0,0 0-11 15,0 3 43-15,-5 0-36 16,-5 2-34-16,-2 2-21 16,-3 0-18-16,-3 0 8 15,2 10 2-15,2 0-4 16,7 2 3-16,-2-3-13 16,9-1 0-16,-3-2-2 15,3-4-4-15,0 0-5 16,0-2-19-16,0 0-12 15,10 0 42-15,-1-4 0 16,-1-3 15-16,-4-3-8 16,-2 1-6-16,-2 0-2 0,0 6-9 15,0 1 10-15,0 2 29 16,-2 0-16-16,-4 0-11 16,-4 0 1-16,-2 14 3 15,3-1 6-15,1 4 0 16,2-2-10-16,5-2 10 15,-2-4-12-15,3-4 0 16,0-4 0-16,0-1-4 16,4 0-4-16,7-5 8 15,1-10 5-15,3-1 12 16,-6 0-11-16,-8-1 11 16,-1 4 20-16,0 4-5 15,0 5 58-15,-6 3-31 0,2 1-43 16,-2 0-4-1,-3 0-12-15,0 12 0 0,-2 5-5 16,4 3-3-16,4-1 5 16,3 2-24-16,6-7-83 15,21-3-44-15,19-8-46 16,11-3-250-16</inkml:trace>
  <inkml:trace contextRef="#ctx0" brushRef="#br0" timeOffset="142502.81">2723 4232 420 0,'0'0'27'0,"0"0"22"15,0 0 43-15,0 0-64 16,0 0-28-16,0 0 12 15,4-25-4-15,-4 22 26 16,-3 0-9-16,-3 3 24 16,3-1-6-16,-3 1-16 15,0 0 4-15,-4 1-17 16,-1 11 6-16,-1 4-2 16,2 5-14-16,2 1 21 15,4-1-20-15,2 1 3 0,2-2-1 16,0-5-2-1,0-2-10-15,5-4 5 0,4-3-28 16,4-2 22-16,-1-4-12 16,4 0 18-16,1 0 15 15,4-12-15-15,-6-1 10 16,3 1-3-16,-8 0-6 16,-1-1 11-16,-3-1-11 15,-3-1 8-15,0-1 0 16,-3 2-1-16,0 2-8 15,0-1 5-15,0 2 18 16,-6 2 12-16,-2-1-34 0,-5 5 2 16,-2 0 6-16,0 4-3 15,-1 1-3-15,-2 0-1 16,3 0 0-16,0 1 13 16,0 10-15-16,3 5 4 15,2 1 1-15,2 5 1 16,5 0-5-16,3-1-1 15,0 1-4-15,0-5 2 16,14-5-22-16,1 1 2 16,4-8 9-16,2-4-14 15,3-1 4-15,-3 0 3 16,1 0 9-16,-4-9 3 16,-6-4 9-16,-3-1-1 0,-6-3 13 15,0 0-12 1,-3-3 10-16,0 2 2 0,0 2 0 15,-6 3 15-15,-3 1-10 16,0 6-8-16,-4 3 3 16,-1 3-11-16,1 0 4 15,1 0-6-15,0 15 1 16,0 4-1-16,6 6 0 16,3 1 0-16,3-1-3 15,0-2 0-15,0-6-3 16,3-6-20-16,9-3-14 15,4-8 19-15,1 0-14 0,1 0 31 16,-1-11 1 0,-6-7 6-16,-2-1-1 0,-6-4-2 15,-3 3 4-15,0 3 7 16,0 2 6-16,-3 6 11 16,-6 5 10-16,0 4-36 15,-6 0 3-15,3 0-5 16,-1 15 0-16,4 4-4 15,3 5 4-15,4-2-5 16,2-2 2-16,0-4-8 16,3-7-2-16,8-4-12 15,-1-5-3-15,-4 0 23 16,0 0 5-16,-4-11 19 16,-2-6 15-16,0-2-14 15,0 1 53-15,-8 5-36 0,-2 0-9 16,-1 7-14-1,1 1-14-15,-5 5 0 0,3 0-4 16,-1 6-7-16,4 10 10 16,6 1-9-16,3 1-29 15,0-3-13-15,6-2-9 16,10-9 27-16,-1-4 4 16,0 0-1-16,-5-1 31 15,-2-13 29-15,-5-2 36 16,-3 0 35-16,0 4-35 15,0 6-8-15,0 1 0 16,0 3-51-16,0 2-6 0,-3 0-8 16,-2 7-91-16,1 14-87 15,1 0-88-15</inkml:trace>
  <inkml:trace contextRef="#ctx0" brushRef="#br0" timeOffset="143822.44">3676 4221 141 0,'0'0'348'16,"0"0"-289"-16,0 0 28 16,0 0 4-16,0 0-42 15,0 0-49-15,-26 4 8 0,10 11 28 16,4 6-17-16,0 3 7 15,5 2-7-15,-1 1-9 16,5-4 10-16,3-2-20 16,0-6 6-16,0-2-6 15,11-7-4-15,2-5-5 16,8-1 1-16,1 0 8 16,-2-13 5-16,2-5-1 15,-7-2-4-15,-6-4 17 16,-3 2-17-16,-3 0 13 15,-3 4-2-15,0 1 27 16,0 5 11-16,-9 1-39 0,-2 3-3 16,0 4 9-1,-3 4-12-15,1 0-1 0,-1 0-3 16,-2 6 0-16,1 11-1 16,2 7 1-16,4 1 0 15,4 2-2-15,5-4-4 16,0-3 6-16,0-4-20 15,6-7-17-15,9-5 8 16,0-4-5-16,9 0 13 16,-2-8 20-16,1-11-11 15,-7-3 12-15,-4-5 6 16,-5 1-5-16,-5 1 15 16,-2 3 1-16,0 4 47 15,0 7-20-15,-9 3-20 16,-3 7 1-16,-3 1-25 0,0 0 2 15,-4 16-12-15,7 6 9 16,1 3 1-16,4 2-2 16,6-2-10-16,1-5 4 15,0-3-18-15,3-7-18 16,10-7 11-16,2-3-9 16,1 0 29-16,-1-10 5 15,-3-8 16-15,-9-6 0 16,0-3 26-16,-3 2 1 15,0 3 37-15,-6 5-52 16,-6 8 3-16,-3 7-17 16,-4 2-2-16,1 2-7 0,0 15 3 15,7 4-12-15,5 3 11 16,6 2-12-16,0-6-27 16,8-3-20-16,12-7 19 15,3-9 6-15,1-1-9 16,0-6-4-16,-4-14 40 15,-6-2 8-15,-6 2 45 16,-5 2 41-16,-3 3-29 16,0 4 49-16,0 0-62 15,-9 7-28-15,-3 4-13 16,-9 0-3-16,0 4 0 16,-4 11 0-16,4 4 1 15,0 1-5-15,9 1 4 0,3-1-11 16,9-1-62-16,3-10-228 15</inkml:trace>
  <inkml:trace contextRef="#ctx0" brushRef="#br0" timeOffset="145181.04">4710 4236 120 0,'0'0'371'15,"0"0"-334"-15,0 0 38 16,0 0 21-16,0 0 0 16,0 0-85-16,0 0 29 15,-24-16 10-15,15 16 4 16,1 0-2-16,-2 5-33 15,4 8 3-15,-3 3-12 16,6 3-7-16,1 1 15 16,2-2-13-16,0-2 0 15,0-4-5-15,8-2-1 16,9-7 0-16,0-3-2 16,4 0 3-16,0 0 9 15,-3-12-9-15,-3-1 0 0,-5-3 8 16,-5-3-4-16,-5 0 2 15,0 0-6-15,0 1 3 16,-2 3 34-16,-8 1-28 16,-5 5-4-16,1 1-1 15,-2 1 3-15,-3 7-7 16,4 0 0-16,-1 0 2 16,-1 11-10-16,4 4 7 15,4 5 0-15,1 2-1 16,5 0-6-16,3 0 3 15,0-3 3-15,2-6-13 16,10-4 7-16,2-7-10 0,3-2 6 16,1 0 9-16,0 0-2 15,0-11 5-15,-5-5 0 16,-3-4 2-16,-5 1-10 16,-5 0 8-16,0 4 0 15,0 2 5-15,0 5-3 16,-8 3 15-16,-3 5-17 15,-1 0 2-15,-6 0-5 16,3 14 5-16,0 9-2 16,3 4 1-16,9 3 6 15,3 2-14-15,0-7 1 16,0-3-21-16,9-8-5 16,6-6-28-16,0-7 20 15,1-1-3-15,-1 0 2 16,-3-13 41-16,-5-5 5 0,-5-7-1 15,-2-2 24-15,0 4 4 16,0 1 10-16,-8 5 12 16,1 10-47-16,1 2 30 15,0 5-37-15,-3 0-4 16,2 10 2-16,1 10-15 16,6 1-3-16,0 2-25 15,0-6-19-15,3-6 32 16,7-7-1-16,2-4-37 15,-3 0 47-15,3-12 23 0,-3-10 28 16,0 1 24 0,-3-3 1-16,-6 7 13 0,0 3-10 15,0 5-32-15,-15 7 6 16,-4 2-30-16,-1 4-12 16,-1 18-51-16,6 7-24 15,8-1-58-15,7 0-246 16</inkml:trace>
  <inkml:trace contextRef="#ctx0" brushRef="#br0" timeOffset="146471.51">5681 4273 16 0,'0'0'418'16,"0"0"-402"-16,0 0 41 15,0 0-3-15,0 0-20 16,0 0-20-16,7-61 6 16,-7 58 70-16,0 1-7 15,0 1 5-15,0 1-35 16,-7 0 9-16,-5 0-28 15,-5 3-19-15,-5 14 24 0,1 6-25 16,3 1-12 0,2 0 14-16,7-1-14 0,3-1 1 15,3-4-3-15,3-3-1 16,0-4-1-16,6-4-21 16,9-7-7-16,10 0 18 15,4 0-19-15,-1-4-11 16,0-8 33-16,-8-5 6 15,-4-3 3-15,-5 0 5 16,-7-2-4-16,-2 2 9 16,-2 2 1-16,0 0 6 15,-8 2 7-15,-2 3-8 16,-5 4 6-16,4 3-2 16,1 2-17-16,-5 4 16 15,6 0-18-15,-4 0 6 0,-2 13 5 16,1 6-6-16,5 5-1 15,5 1-5-15,2-3-2 16,2-2-4-16,0-4-10 16,5-5 1-16,5-3 4 15,5-7-13-15,-1-1 16 16,-1 0 8-16,1-4 2 16,-4-10 12-16,-3-6-5 15,-5 0 5-15,-2-2-12 16,0 2 1-16,0 5-3 15,-3 2 0-15,-6 6 1 16,-3 6 13-16,-3 1-14 0,0 0 0 16,0 8 0-16,2 9 4 15,5 4-6-15,1 3 2 16,5-2-16-16,2-1 12 16,0-7-26-16,0-5 5 15,9-5-5-15,6-4-17 16,0 0 41-16,-1-1 6 15,-1-11 0-15,-4-7 20 16,-4-1 13-16,-4-1 5 16,1 0-9-16,-2 7-29 15,0 3 31-15,0 4-26 16,0 4-4-16,-3 3 22 16,-8 0-23-16,2 3 0 0,-4 11 3 15,4 3 2 1,1 1 3-16,8-5-8 0,0-4 0 15,0-2-4-15,0-7-84 16,8 0-279-16</inkml:trace>
  <inkml:trace contextRef="#ctx0" brushRef="#br0" timeOffset="147558.96">2148 3875 396 0,'0'0'82'16,"0"0"26"-16,0 0 20 0,0 0-16 15,0 0-27-15,0 0-13 16,3 0 11-16,0 0-32 16,-3 0-25-16,0 0 7 15,0 0-25-15,0 0-8 16,0 15-4-16,0 14 4 15,0 9 12-15,0 4 0 16,0 2-3-16,-6-3 12 16,-3-4-20-16,2-2 4 15,-2-8-1-15,1-3 3 16,1-6-2-16,4-5-5 16,0-8 0-16,3-3-4 15,0-2-50-15,0-2-68 0,3-20-120 16</inkml:trace>
  <inkml:trace contextRef="#ctx0" brushRef="#br0" timeOffset="147950.24">2157 3871 154 0,'0'0'433'0,"0"0"-423"0,0 0 7 15,0 0 77-15,0 0-56 16,0 0-3-16,88-45 4 16,-76 45-15-16,3 0-6 15,-2 9 13-15,-1 11-25 16,-3 3 28-16,-3 1 6 15,-4 1-27-15,-2-4 13 16,0-5-18-16,0-1 5 16,0-6 16-16,-8-3-2 15,-1-3 24-15,2-3-10 16,-2 0-20-16,-3 0-3 16,-3 0-18-16,3-7-9 15,2 0-25-15,2 3-48 16,2 4-51-16,3 0-154 0,3 0-111 15</inkml:trace>
  <inkml:trace contextRef="#ctx0" brushRef="#br0" timeOffset="148488.69">2388 4034 546 0,'0'0'157'0,"0"0"-96"15,0 0 69-15,0 0-50 16,0 0-33-16,0 0-29 16,-4 0 3-16,4 0-21 15,0 0 0-15,-3 5-3 16,3 5 0-16,0 0 3 16,0-1 3-16,0 0 4 15,0 1-4-15,0-3-3 16,0 1-9-16,7-3 9 15,5-3-10-15,-1-2-1 0,3 0 4 16,0 0-16-16,1-5 23 16,-2-7 21-16,-5-1-20 15,2-3 15-15,-7 0-15 16,0-1 7-16,-3 2 10 16,0 1-16-16,0 1 28 15,0 7 12-15,-9-1-35 16,-1 7-2-16,-4 0-5 15,-2 0-7-15,1 8 6 16,-3 5-53-16,0 1-37 0,6-2-46 16,8-2-121-16</inkml:trace>
  <inkml:trace contextRef="#ctx0" brushRef="#br0" timeOffset="154931.76">19067 4187 344 0,'0'0'118'0,"0"0"-42"0,0 0 52 16,0 0-38 0,0 0-22-16,0 0-36 0,0 0 6 15,89-18-7-15,-73 15-15 16,-1 3 7-16,3-1-23 16,-4 1-10-16,3 0-34 15,0-2-144-15,7 0-233 16</inkml:trace>
  <inkml:trace contextRef="#ctx0" brushRef="#br0" timeOffset="155283.73">20005 4118 623 0,'0'0'83'15,"0"0"-74"-15,0 0 48 16,0 0 14-16,0 0-45 0,0 0-9 16,67 0-15-16,-50 0-2 15,3 0 0-15,3 0-48 16,1 0-65-16,3 0-120 16,1 0-151-16</inkml:trace>
  <inkml:trace contextRef="#ctx0" brushRef="#br0" timeOffset="155651">20857 4093 389 0,'0'0'64'16,"0"0"-57"-16,0 0 12 16,0 0-4-16,0 0-3 0,0 0-12 15,86-14-11-15,-72 14-10 16,1-2-74-16,0 1-134 16</inkml:trace>
  <inkml:trace contextRef="#ctx0" brushRef="#br0" timeOffset="155959.51">21458 4044 491 0,'0'0'129'16,"0"0"-122"-16,0 0 87 15,0 0-24-15,0 0-55 16,0 0-2-16,75-12-1 16,-60 12-9-16,0 0 0 15,1-2-3-15,2 2-7 16,4 0-5-16,5 0-95 15,6 0-56-15,3 0-83 16</inkml:trace>
  <inkml:trace contextRef="#ctx0" brushRef="#br0" timeOffset="156259.6">22234 4015 589 0,'0'0'0'16,"0"0"0"-16,0 0 35 0,0 0-15 15,108 0 0-15,-75 1-6 16,2 4-14-16,1 0 0 16,7 6-3-16,5-4-91 15,3 3-53-15,2-4-162 16</inkml:trace>
  <inkml:trace contextRef="#ctx0" brushRef="#br0" timeOffset="156551.88">23432 4046 573 0,'0'0'52'15,"0"0"-41"-15,0 0 34 16,81 0-45-16,-46 0-6 16,4 0-38-16,3 0-26 15,1 0-129-15,2 3 34 0</inkml:trace>
  <inkml:trace contextRef="#ctx0" brushRef="#br0" timeOffset="156835.04">24388 4032 710 0,'0'0'7'0,"0"0"-7"15,0 0 39-15,0 0-19 16,105-24-11-16,-75 20 3 16,1 4 7-16,0 0 8 15,-1 0-27-15,3 0-7 16,0 0-15-16,5 0-69 15,4 8-146-15,6-1-8 16</inkml:trace>
  <inkml:trace contextRef="#ctx0" brushRef="#br0" timeOffset="157135.01">25390 3990 496 0,'0'0'36'16,"0"0"-1"-16,0 0 30 15,0 0-48-15,96-4-4 16,-70 4-13-16,-1 0 2 15,2 0 22-15,0 0 2 16,-2 0 17-16,0 0-39 16,-2 0 2-16,2 4-12 0,2-2-65 15,5 2-78-15,2-3-78 16</inkml:trace>
  <inkml:trace contextRef="#ctx0" brushRef="#br0" timeOffset="157435.94">26407 3988 650 0,'0'0'114'16,"0"0"-36"-16,0 0 12 16,0 0-49-16,0 0-29 15,81-6-12-15,-62 6-6 16,2 0 6-16,3 0-5 16,-1 6-17-16,6 2-9 15,1 0-37-15,6-4-162 16,2 1-326-16</inkml:trace>
  <inkml:trace contextRef="#ctx0" brushRef="#br0" timeOffset="157728.84">27256 4081 600 0,'0'0'173'0,"0"0"-132"16,0 0 46-16,0 0 16 15,83 0-51-15,-68 0-15 16,2 0-14-16,-4 0-21 16,2 0-2-16,2 0 0 0,0 7-23 15,3 1-18 1,2 3-22-16,0-1 32 0,-1-3 6 15,-3 1 5-15,2 0 8 16,-1 1-102-16,7 0-162 16</inkml:trace>
  <inkml:trace contextRef="#ctx0" brushRef="#br0" timeOffset="157944.87">27820 4260 716 0,'0'0'36'16,"0"0"82"-16,0 0-27 0,0 0-21 15,0 0-63-15,0 0-4 16,54-4-6-16,-47 10-5 16,2 5-8-16,-3 1-31 15,0 1-29-15,0 2-7 16,-2-5-65-16,5-2-112 15</inkml:trace>
  <inkml:trace contextRef="#ctx0" brushRef="#br0" timeOffset="158809.18">28035 4452 213 0,'0'0'61'15,"0"0"29"-15,0 0-70 16,0 0 57-16,0 0-38 0,0 0 31 16,-20-97-45-1,16 69 46-15,-2-4 11 0,3 4-78 16,1-1 0-16,2 3 44 16,0 4-47-16,0 4 115 15,0 2-111-15,0 3-3 16,-1 4 12-16,-2 3 8 15,1-1-15-15,-1 4 31 16,3 0-30-16,-1 2 17 16,-1 1-2-16,2 0-21 15,0-3 11-15,0 3-9 16,0 0 11-16,0 0 13 16,0 0-22-16,0 0 18 15,0 0-8-15,0 0-13 16,0 0-6-16,0 0 2 0,0 0-16 15,0 0 14-15,0 13-3 16,0-1 6-16,0 6 0 16,-1 0 4-16,-1 0-6 15,1 3 2-15,1-1-2 16,-2 0 0-16,2 1-19 16,0-6 10-16,0-2 2 15,0-2-14-15,0-5 21 16,0 2-5-16,0-3 7 15,0 0-5-15,0-2 4 16,-1-1 1-16,-2 0 0 16,2 0-17-16,-2-1 16 0,-2 1-14 15,-4-2 15-15,-6 0-5 16,0 0 10-16,-3-2 0 16,-1-4-5-16,-2-6 5 15,0 4 3-15,5-2-7 16,3 1 7-16,3 4 14 15,4 1-20-15,3 0 11 16,2 2 6-16,1 2-11 16,0 0 22-16,0 0-19 15,0 0 2-15,0 0 10 16,0 0-18-16,0 0-1 16,0 0-4-16,0 0-31 15,0 4-86-15,3-1-123 0,4-3-521 16</inkml:trace>
  <inkml:trace contextRef="#ctx0" brushRef="#br0" timeOffset="199958.63">5014 5443 407 0,'0'0'96'0,"0"0"-33"0,0 0 38 15,0 0-28-15,0 0-17 16,0 0-19-16,0 0-23 16,0 0 12-16,0 0-9 15,0 0-6-15,3-3 19 16,-3 3-15-16,0 0-1 16,0 0-3-16,0 11-10 15,0 8 22-15,0 2-5 16,-3 8-4-16,-3 5 6 15,-4 7-17-15,-1 3 22 16,-1-1-4-16,-1 3-16 16,1-3 24-16,-3-5-14 0,6-1-10 15,1-6 11-15,1-4-14 16,3-5-2-16,1-7 0 16,1-3 4-16,1-8-11 15,1-2-5-15,0-2-73 16,0 0-25-16,0-18-134 15</inkml:trace>
  <inkml:trace contextRef="#ctx0" brushRef="#br0" timeOffset="200432">4966 5510 684 0,'0'0'10'0,"0"0"-10"16,0 0 83-16,0 0-72 0,0 0-11 16,0 0 5-16,76-70-2 15,-61 69 2-15,0-2 5 16,-6 3-9-16,-1 0 7 16,-2 0-4-16,-1 6-2 15,0 7 14-15,-2 3 6 16,-3 4-6-16,0 0 9 15,0 0-18-15,0-1 14 16,0-4-8-16,-9-1 3 16,-1-3 23-16,-4-1-6 15,-2-2 17-15,2-4-11 16,-2-2-33-16,1-2 7 16,3 0-13-16,3 0-39 0,5 0-47 15,4-3-133 1,0-8-579-16</inkml:trace>
  <inkml:trace contextRef="#ctx0" brushRef="#br0" timeOffset="201648.93">5287 5419 300 0,'0'0'350'16,"0"0"-350"-16,0 0 49 15,0 0 38-15,0 0-39 16,0 0-10-16,-2 0-20 16,7-6-9-16,1-1 7 0,0 0-14 15,0-3 11 1,1 1-6-16,-1 0-5 0,-3 0 28 15,2-1-25-15,-2 0-5 16,-2 4 7-16,1 2-2 16,-1 1 3-16,-1-1-6 15,2 3 3-15,-2 1 6 16,0 0-10-16,0 0 5 16,0 0 10-16,0 0-14 15,0 0-2-15,0 5 0 16,0 6 0-16,0 0 6 15,0 0-5-15,0-2-1 0,0 0 0 16,0 0 6 0,0 1-14-16,0-3-1 0,0 1-20 15,0-1 3-15,0-1-24 16,0 0 10-16,0 1 14 16,-3-1-8-16,0 2 23 15,-2-2-29-15,2-1 1 16,-3-2 19-16,-1 2-5 15,-2-2 18-15,3 0 5 16,-2 2-3-16,0-3 5 16,2 3 0-16,0-1 1 15,1 0-4-15,2-1 3 16,0 1 0-16,3-2-2 16,0-2 7-16,0 0-5 15,0 0 9-15,0 0 21 0,0 0 26 16,0 0-34-16,0 0 0 15,5 0 2-15,2 0-12 16,2 0 22-16,3 0-15 16,0 0-9-16,0 0-7 15,-2 0-3-15,-1 0-24 16,3 0-69-16,-3 0-217 16</inkml:trace>
  <inkml:trace contextRef="#ctx0" brushRef="#br0" timeOffset="201948.86">5420 5511 733 0,'0'0'35'0,"0"0"-11"16,0 0 49-16,0 0-37 0,0 0-27 15,0 0-9 1,-11 77-14-16,11-75-126 0,0-2-288 15</inkml:trace>
  <inkml:trace contextRef="#ctx0" brushRef="#br0" timeOffset="202818.03">5495 5314 472 0,'0'0'36'15,"0"0"-2"-15,0 0 104 16,0 0-38-16,0 0-36 16,0 0 0-16,0 79-6 15,0-63-2-15,0-3 6 0,0 0-31 16,0-2 6-16,0-5-8 15,0-3-19-15,0-3 14 16,-2 0-17-16,2 0 3 16,0 0 8-16,0 0-16 15,0 0 10-15,0 0-12 16,0-6-1-16,0-3-9 16,0-4-27-16,3 3 8 15,4-1 9-15,-2 0-14 16,1 0 26-16,-2 3-5 15,1-1-5-15,2 1 12 16,-1 1-11-16,2 2-7 0,-4 2 17 16,1 1-12-16,-4 2 17 15,2 0 2-15,1 0 0 16,-1 7 1-16,0 7 18 16,-1 3 2-16,-2 0 20 15,0-1-22-15,0-2 14 16,0-1-4-16,0-7-16 15,0-1 22-15,0-5-30 16,0 0 0-16,0 0 2 16,0 0 0-16,0 0-14 15,0 0-8-15,3-2-64 16,6-5-8-16,4-2-73 16,-2 3 23-16,-2 1-17 15,-2 4-12-15,-4-2 59 16,0 3 50-16,2 0 57 0,-1 0 36 15,-2 0 11-15,-1 0 4 16,1 0 24-16,-1 0-9 16,1 0 33-16,-2 8 36 15,0 2-49-15,0 3-5 16,0-2-18-16,0 2-25 16,0-2-9-16,0 0-23 15,0-2-12-15,0-3-28 16,0-5-195-16,0-1-565 15</inkml:trace>
  <inkml:trace contextRef="#ctx0" brushRef="#br0" timeOffset="203222.24">5754 5477 511 0,'0'0'45'0,"0"0"-2"0,0 0 61 16,0 0-45-1,0 0-26-15,0 0-8 0,37-68 34 16,-37 61-2-16,0 1 2 15,0 5 29-15,0-1-38 16,0 2-8-16,0 0-25 16,0 0-12-16,0 0-10 15,0 0 5-15,0 13 0 16,-1 5-4-16,-2 2 9 16,0 2-2-16,0-2-1 15,3-4 3-15,-2-2 4 16,2-2-9-16,0-5 0 15,0-4-2-15,0 0-17 16,0-3-88-16,0 0-343 0</inkml:trace>
  <inkml:trace contextRef="#ctx0" brushRef="#br0" timeOffset="203808.46">5870 5236 301 0,'0'0'181'0,"0"0"-148"16,0 0 13-16,0 0 10 15,0 0-41-15,0 0-4 16,0-3 5-16,0 3 7 16,2 0 13-16,-1 0-16 15,-1 0 13-15,2 0 14 16,1 0-23-16,0 0 18 15,1 1 1-15,1 12-10 16,1 3 5-16,1 3-22 16,2 9 3-16,-4 2 4 15,-2 1-19-15,-2 2 9 16,-1-1-12-16,0-2 6 16,0-1-9-16,-6-4 2 15,-6-4-34-15,-6-5-74 0,2-6-158 16</inkml:trace>
  <inkml:trace contextRef="#ctx0" brushRef="#br0" timeOffset="204504.7">5257 5333 195 0,'0'0'190'0,"0"0"-143"16,0 0 70 0,0 0 18-16,0 0-42 0,0 0-24 15,3-23 0-15,-3 23-21 16,0 0-33-16,0 0-7 16,0 0-8-16,0 3 3 15,-10 11 10-15,1 10 1 16,-2 1 21-16,2 5-20 15,2 3 2-15,1-2 22 16,3 1-39-16,3-2 6 16,0-1-6-16,0-3-12 15,12-5-87-15,9-7-145 16</inkml:trace>
  <inkml:trace contextRef="#ctx0" brushRef="#br0" timeOffset="-212202.56">2855 5274 257 0,'0'0'87'16,"0"0"12"0,0 0 7-16,0 0-23 0,0 0-45 15,0 0-11-15,0 0 5 16,0 0-21-16,0 0 12 16,0 0 5-16,0 0-10 15,0 0 21-15,0 0-9 16,0 0-1-16,0 0 15 15,0 0-18-15,0 0 2 16,0 0-7-16,0 0-21 16,0 0 8-16,0 0-8 15,0 0 0-15,0 0-2 16,-3 0 8-16,3 0-6 16,0 0 10-16,0-2-7 15,-4-1 16-15,4-1-19 0,-3 0 2 16,0 1-5-16,1-3 1 15,1 3 2-15,-2-1 0 16,1 1 2-16,1 1-6 16,-2-2 4-16,-2 1 0 15,2 0-6-15,-2 0 11 16,-3 1-5-16,5-1 0 16,-3 0 4-16,1 3-7 15,1-1 3-15,-2-2 0 16,3 2-5-16,-1-1 9 15,2 2-4-15,-1 0 0 16,0 0 5-16,0 0-9 0,-3 0 4 16,-1 2 0-16,-1 4-5 15,-1 2 7-15,3 0-2 16,-1 0 0-16,1-1 5 16,3 0-6-16,0-2 1 15,-3 1 0-15,3 2 2 16,1 0 2-16,1 0-1 15,1 2 7-15,0 1-9 16,0 2 13-16,0 0-14 16,0-2 0-16,0 0 1 15,0-2 3-15,0 2-4 16,0-2 0-16,0-1 2 16,0 2-6-16,3-1 4 0,3-1-13 15,-3 1 11-15,3-2-11 16,0 0 7-16,1 1 3 15,-2-1 2-15,1 0-4 16,-2-1 5-16,1 1 0 16,-2-3-3-16,4-1-8 15,1-1 0-15,-2-2 7 16,3 0-12-16,1 0 15 16,-1 0-9-16,0 0 8 15,0 0-11-15,-2 0 6 16,1-7 7-16,-2 1 1 15,4 0 3-15,-4-3-2 16,-1-1-2-16,-1 1 0 0,1-4-5 16,-1 2-7-16,-1-1 10 15,1 3-5-15,-1-4-14 16,-1 1 19-16,-2 1-11 16,3 0 2-16,-3-1 6 15,0 3 10-15,0 0 6 16,0 1 0-16,0-1-10 15,0-3 20-15,-5 3-21 16,-2-3 1-16,0 2 0 16,-1 2 0-16,-1 1-1 15,-1 0 0-15,1 3-9 16,1 0 7-16,1 3-25 0,-2-1-44 16,3 2-69-1,3 0-129-15</inkml:trace>
  <inkml:trace contextRef="#ctx0" brushRef="#br1" timeOffset="-205694.62">3054 5533 198 0,'0'0'205'0,"0"0"-172"15,0 0 65-15,0 0 10 16,0 0-46-16,0 0 6 0,-2 4-1 15,2-4-27 1,0 0 6-16,0 0-14 0,0 0 1 16,0 0-5-16,0 0-20 15,0 0 12-15,0 0 1 16,0 0-20-16,0 0 13 16,0 0-14-16,0 0 0 15,0 0-2-15,0 0 4 16,0 0-2-16,0 0 0 15,0 0 2-15,0 0 4 16,0 0 7-16,0 0 14 16,0 0 11-16,-1 0-23 15,1 0 2-15,0 0-17 16,-2 0 6-16,1 9-12 16,-4 8-5-16,-5 6 11 0,-1 6-3 15,-2 11 7 1,-5-1-4-16,0 3 6 0,0 2-6 15,-1-2 16-15,2 0-14 16,1-4 5-16,4-2-1 16,4-8 0-16,0-4-6 15,2-6 0-15,1-9 3 16,4-3-4-16,1-6 1 16,0 0-4-16,0 0-32 15,0-15-133-15,0-10-375 16</inkml:trace>
  <inkml:trace contextRef="#ctx0" brushRef="#br1" timeOffset="-205251.59">2967 5612 805 0,'0'0'0'0,"0"0"0"16,0 0 59-16,0 0-59 15,0 0 4-15,0 0-11 16,63-45 11-16,-44 41-4 16,-7 4 5-16,-2 0-3 15,-2 0 3-15,-5 8-5 16,3 7 0-16,-6 4 15 16,0 2 0-16,0 0 27 15,0 0 10-15,-9-1-26 16,-2-3 14-16,0-4-19 0,2-4 8 15,-6-4 12 1,4-2-26-16,-1-3-11 0,-4 0-4 16,4-3-110-16,3-11-194 15</inkml:trace>
  <inkml:trace contextRef="#ctx0" brushRef="#br1" timeOffset="-204284.15">3219 5459 174 0,'0'0'457'0,"0"0"-443"16,0 0 118-16,0 0-38 16,0 0-74-16,0 0 11 15,9-15-12-15,-3 11 2 16,-1-3 9-16,1 3-20 15,-3 1 12-15,1-2-3 16,0 1-14-16,-2-1 13 16,1-1-14-16,0 4-3 15,0-1 13-15,0-1-14 16,-3 4 10-16,0 0-5 16,0 0-3-16,0 0 10 15,0 0-12-15,0 0 0 0,0 0-5 16,0 0 3-16,0 0 2 15,0 0-2-15,0 9 2 16,0 2 20-16,0 1-14 16,0 1-5-16,0-1 6 15,0 2-1-15,0 4-3 16,-6-3 2-16,0 0-4 16,0 0 7-16,-1-3-8 15,-1 1 0-15,4-6-4 16,-1 0-10-16,2-3-25 15,0-4-22-15,3 0-44 16,-3 0 31-16,3 0-14 0,0 0 28 16,-4 0 42-16,4 0 1 15,-3 0 17-15,1 0-2 16,-1-3 8-16,0 3-3 16,0 0 0-16,2 0 9 15,1-1 15-15,-2 1-17 16,2-2 14-16,-1 2 9 15,-1 0-9-15,-1-1-4 16,2 1-16-16,-3 0 13 16,4 0 20-16,0 0-34 15,0 0 13-15,0 0 1 16,0 0-7-16,0 0 14 16,0 0-24-16,4 0 3 0,3 0-4 15,-1-2 3-15,2 2 10 16,-1 0-12-16,-1 0-30 15,0 0-56-15,-3 0-173 16</inkml:trace>
  <inkml:trace contextRef="#ctx0" brushRef="#br1" timeOffset="-203976.12">3336 5581 466 0,'0'0'282'0,"0"0"-277"16,0 0 81-16,0 0-27 16,0 0-39-16,0 0-19 15,0 33-1-15,0-30-2 16,0-3-207-16,0 0-489 16</inkml:trace>
  <inkml:trace contextRef="#ctx0" brushRef="#br1" timeOffset="-203362.18">3430 5422 409 0,'0'0'409'16,"0"0"-409"-16,0 0 34 15,0 0 43-15,0 0-28 16,0 0-45-16,-5-16-3 15,5 16-2-15,0 0 6 16,2 0-5-16,4-2 14 16,-1 2-12-16,0 0 11 15,4 0-5-15,-3 0-2 16,-1 0 5-16,2 0-11 16,-4 0 0-16,0 0-1 0,0 5 0 15,-2 0-3-15,-1 3 3 16,0 1 1-16,0 2-4 15,0-2 3-15,0 0-2 16,0 1-7-16,-1-1-13 16,-8 2 23-16,-3 0-8 15,3-1 5-15,1 2 0 16,2-3-3-16,-1 0 6 16,4-2 0-16,2-2 0 15,-1-1-4-15,2 2 4 16,0-4-3-16,0 1 3 15,0-1 3-15,0-2 9 0,6 0-8 16,4 0-3-16,1 0-2 16,1 0 0-16,1-3-50 15,-2-3-120-15,-2-2-425 16</inkml:trace>
  <inkml:trace contextRef="#ctx0" brushRef="#br1" timeOffset="-202971.89">3570 5374 273 0,'0'0'299'0,"0"0"-235"16,0 0 62-16,0 0-40 15,0 0-29-15,0 0-17 16,22 48 2-16,-22-27 2 0,0 1-14 16,0-1-1-16,-3-1-23 15,-7 0 2-15,-2 0-8 16,-6-3-74-16,6-6-222 16</inkml:trace>
  <inkml:trace contextRef="#ctx0" brushRef="#br1" timeOffset="-202227.97">3198 5369 402 0,'0'0'64'16,"0"0"56"-16,0 0 10 16,0 0-44-16,0 0-43 15,0 0 23-15,0-3-7 16,0 3-1-16,0 0 4 16,0 0-32-16,0 0-10 15,0 0-6-15,-7 13-10 16,-8 3 20-16,4 2-14 15,-3 4 1-15,2 2 18 16,1 1-28-16,1 1 5 0,5-3-6 16,2 1-1-16,3-3-3 15,0-2-44-15,5-4-104 16,14-2-207-16</inkml:trace>
  <inkml:trace contextRef="#ctx0" brushRef="#br1" timeOffset="-164068.52">32212 4327 134 0,'0'0'122'0,"0"0"-50"16,0 0 3-16,0 0-33 15,0 0-6-15,0 0-15 16,0 0 21-16,0 0 4 16,0 0-9-16,0 0 20 15,0 0-8-15,0 0-14 16,0 0 2-16,0 0-25 15,0 0 0-15,0 0-4 16,0 0-3-16,0 0-2 16,0 0-1-16,0 0 1 15,0 0 6-15,0 0-6 16,0 0 9-16,0 0 3 16,-4 0-13-16,-3 0 9 0,-1 3-11 15,0 2 1-15,1 0-2 16,-1 2 2-16,-2-1-1 15,2 2 0-15,1 0 3 16,-2 0-4-16,3 1 1 16,2 2 0-16,-1-4-4 15,2 1 5-15,2 0-1 16,-1-1 0-16,2 0-1 16,0 1-2-16,0-1 1 15,0-1-2-15,2 1 4 16,2-3-2-16,1 2 2 15,-1-1 11-15,1 0-6 0,-1-1-2 16,-1 2-3-16,1-2-3 16,1-1 2-16,-1-1-10 15,4 1 11-15,4-1 0 16,-3 0 0-16,0 2 14 16,1-3-11-16,-1 0-1 15,-1-1 5-15,-1 0-6 16,2 0 4-16,-2 0-3 15,3 0 2-15,-2 0-1 16,1 0-3-16,0 0-2 16,0-2-4-16,2-4 0 15,-4 2 6-15,-2-1-4 16,-2 3 4-16,0-5 0 16,-2 1 4-16,1-1-3 15,-1 0 23-15,2-2-8 0,-3 3-14 16,0 0-2-16,1-1 5 15,-1-1 0-15,0-2-5 16,0 3 0-16,0-1 1 16,0 0 2-16,0 0-3 15,0-1 0-15,0 1 2 16,0 1-5-16,0 0 0 16,0-1-41-16,0 1-43 15,0 0-90-15,0 2-184 16</inkml:trace>
  <inkml:trace contextRef="#ctx0" brushRef="#br1" timeOffset="-120259.35">5945 10020 159 0,'0'0'232'0,"0"0"-182"16,0 0 56-16,0 0 7 15,0 0-50-15,0 0-7 16,0 0 17-16,0 0-24 15,0 0 9-15,0-10 7 16,0 10-24-16,0 0 1 16,0 0-20-16,0 0-7 15,0 0 9-15,0 0-23 16,0 0 5-16,0 0-6 16,0 0-13-16,0 0 7 15,0 8 6-15,-3 7 0 16,0 8 2-16,0-1 4 0,-2 3-2 15,0-2 0-15,0-2 1 16,4-1 0-16,-2-1-5 16,3-2 0-16,0 2-4 15,0-4 8-15,0-2-4 16,0-2 0-16,1-2 4 16,7-2-5-16,2-3 1 15,-1-2 0-15,3-2-5 16,3 0-12-16,0-6-47 15,1-14-86-15,-1-4-183 16</inkml:trace>
  <inkml:trace contextRef="#ctx0" brushRef="#br1" timeOffset="-119910.45">5979 9786 908 0,'0'0'71'15,"0"0"48"-15,0 0-25 16,0 0-27-16,0 0-42 16,0 0-20-16,0 6-3 15,0-4-2-15,0 0-9 16,0 6-71-16,-3 4-97 15,2 1-54-15,-1 2-374 16</inkml:trace>
  <inkml:trace contextRef="#ctx0" brushRef="#br1" timeOffset="-119410.28">6088 10068 379 0,'0'0'344'16,"0"0"-280"-16,0 0 78 15,0 0 1-15,0 0-95 0,0 0-35 16,9-5 5-16,5 5-1 16,2 0 1-16,-1 0-12 15,-3 0-1-15,-2 0-10 16,-2 2-20-16,2 1-98 15,-4-1-105-15,0-2-236 16</inkml:trace>
  <inkml:trace contextRef="#ctx0" brushRef="#br1" timeOffset="-119149.16">6093 10169 465 0,'0'0'20'0,"0"0"106"16,0 0 24-16,0 0-72 15,0 0-1-15,0 0-19 16,89 3-17-16,-74-3-23 15,-2-3-18-15,-5 1-9 16,-2-1-76-16,0 0-183 16</inkml:trace>
  <inkml:trace contextRef="#ctx0" brushRef="#br1" timeOffset="-110989.54">6519 10040 394 0,'0'0'28'16,"0"0"51"-16,0 0 33 15,0 0-53-15,0 0 8 16,0 0 4-16,0 0-19 16,-16-8 2-16,16 7-24 15,0-1-4-15,0-1 4 16,0 1-22-16,-3-2 14 15,3 2-12-15,0-1-10 16,0 1 18-16,0-1-18 16,-3 3 16-16,3-3 12 0,0 3-10 15,0-1 8-15,0-1-14 16,0 2-11-16,0 0 5 16,0 0-2-16,0 0-4 15,0 0 0-15,0 0-16 16,0 11 15-16,0 9-3 15,0 7 4-15,-3 4 0 16,-6 3 4-16,-3 2-4 16,0-2 0-16,-1-3 7 15,4-2-5-15,0-8-2 16,3-3 0-16,0-7-2 16,5-5 8-16,-1-3-6 0,2-3 7 15,0 0-6-15,0 0 27 16,0-15-11-16,2-3-17 15,8-6-6-15,2 0-16 16,-3 0 1-16,4 2 8 16,-2 2-14-16,-2 3 13 15,-1 2-13-15,0 3 4 16,-2-1 15-16,3 2-8 16,0 2 15-16,-3 3 1 15,-2 2-4-15,1 2 0 16,-2 2 4-16,0 0 0 15,1 0 6-15,-1 7-2 16,0 10 6-16,-3 4 18 16,0-1-10-16,0-1 25 0,0-1-15 15,0-5-9-15,-3-3 1 16,3-3-14-16,0-5 4 16,0-2-7-16,0 0 2 15,0 0 5-15,0-2-10 16,5-11-14-16,10-6-31 15,4-2-13-15,0 2-9 16,-1 1-11-16,0 5-2 16,-3 1 35-16,-2 3 32 15,-2 5 13-15,-5 0 11 16,0 3-6-16,0 1 24 16,-5 0 3-16,1 0-20 15,-1 0 6-15,-1 14 5 0,0 5 22 16,0 2 20-16,0-2-19 15,-3 2-2-15,-2-5-32 16,2 0-8-16,-2-7-3 16,5-1-1-16,-3-5-60 15,3-3-139-15,0 0-478 16</inkml:trace>
  <inkml:trace contextRef="#ctx0" brushRef="#br1" timeOffset="-110102.68">6797 10239 267 0,'0'0'180'0,"0"0"-141"15,0 0 58-15,0 0-3 16,0 0-32-16,0 0-26 0,0-10 16 16,0 7-20-1,3 1-1-15,0-3-1 0,1 3-22 16,1-1 12-16,-2 1-12 16,3 1-4-16,-2 0 3 15,-1 1-3-15,2-3-4 16,-2 3 0-16,1 0 4 15,-1 0-2-15,0 0 0 16,0 0 5-16,1 0 23 16,-2 7-27-16,-2 3 16 15,0-1 18-15,0 0-11 16,0-1 29-16,0 0-16 16,-4-3-22-16,1-1 8 15,0-2-23-15,0-1 10 0,1-1-12 16,2 0 8-16,0 0-17 15,0 0-6-15,0 2-37 16,0 0-6-16,5 3-20 16,3 4 77-16,0-1-25 15,-5 1 0-15,3 2 23 16,-6-2 3-16,3-1 0 16,-1-2 10-16,-2-2 3 15,0-1 46-15,0-2-2 16,0-1-18-16,0 0 24 15,0 0-13-15,-11 0-15 16,-4 0-18-16,0 0-13 0,-1 0-4 16,7 2 0-16,1 1-42 15,4 0-35-15,4-2-114 16,0-1-269-16</inkml:trace>
  <inkml:trace contextRef="#ctx0" brushRef="#br1" timeOffset="-108828.74">7066 10305 57 0,'0'0'471'0,"0"0"-393"16,0 0 77-16,0 0-60 15,0 0-26-15,0 0-28 16,13-4-6-16,-12 12 11 16,1 4-18-16,-1 1-2 15,-1 2 8-15,0-4-25 16,0 1-6-16,0-2-3 16,-4-1-5-16,-5-2-75 15,3-7-210-15</inkml:trace>
  <inkml:trace contextRef="#ctx0" brushRef="#br1" timeOffset="-108092.83">7312 10026 355 0,'0'0'141'15,"0"0"-40"-15,0 0 59 16,0 0-57-16,0 0-30 16,0 0-4-16,0-6-18 15,0 6 8-15,0 0-19 16,0 0-9-16,0 0 2 16,0 0-27-16,0 0 8 0,0 0-14 15,0 0-2 1,0 0 1-16,0 12-11 0,4 4 12 15,3 4-2-15,-2 2 8 16,1 2-6-16,-3 4 0 16,-1 2 4-16,-2 0-6 15,0 0 2-15,0-4 0 16,0-1-6-16,0-1 6 16,0-1 0-16,-5-3-1 15,-4 2 0-15,4-3-6 16,-5-1 7-16,1-7-3 15,2-3-2-15,-5-2-5 16,1-4 10-16,1 0 0 16,-2-2 0-16,3 0-3 0,3 0 3 15,1 0 0-15,1-4-1 16,0-7 5-16,1 3-4 16,1-2 0-16,2 1 5 15,0-4-6-15,0 1 1 16,0-3-3-16,7 2-1 15,4-3 7-15,3 0-3 16,0 1 3-16,-3-2 8 16,-5 1-22-16,1-3 11 15,-2-1-36-15,-1-5 6 16,1-4-111-16,-1 1-66 16,2 0-322-16</inkml:trace>
  <inkml:trace contextRef="#ctx0" brushRef="#br1" timeOffset="-107814.77">7331 9802 634 0,'0'0'104'0,"0"0"22"15,0 0-44 1,0 0-30-16,0 0-52 0,0 0-12 16,8-19-15-16,-8 32-82 15,-2 2-79-15,-1 0-241 16</inkml:trace>
  <inkml:trace contextRef="#ctx0" brushRef="#br1" timeOffset="-107050.8">7486 10108 255 0,'0'0'90'0,"0"0"34"15,0 0 24-15,0 0-29 16,0 0-37-16,0 0 0 15,0-4-21-15,0 4-4 16,0 0 12-16,0 0-33 0,0 0-4 16,0-1-3-16,0 1-26 15,0 0 15-15,6-2-17 16,6 2 2-16,-3 0-6 16,2 0-3-16,0 0-17 15,-2 0-31-15,2 0-83 16,4 0-21-16,-3 0-121 15</inkml:trace>
  <inkml:trace contextRef="#ctx0" brushRef="#br1" timeOffset="-106794.61">7483 10194 453 0,'0'0'184'16,"0"0"-91"-16,0 0 42 16,0 0-91-16,0 0-28 15,0 0-12-15,87-6-8 16,-74 6-2-16,0 0-83 15,-5 0-186-15</inkml:trace>
  <inkml:trace contextRef="#ctx0" brushRef="#br1" timeOffset="-105324.52">7770 10054 251 0,'0'0'86'0,"0"0"20"16,0 0 19-16,0 0-13 15,0 0-51-15,0 0 6 16,-2-30-1-16,2 29-29 15,0 1 2-15,0 0-20 16,0 0-11-16,0 0-8 16,0 6 2-16,0 11-2 15,0 5 18-15,0 5-7 16,0 0 37-16,0 1-23 16,0-1-2-16,-1-5 9 15,-4-2-16-15,4-6-3 16,-2-5 18-16,3-3-20 0,-2-2 8 15,2-4-12-15,0 0-5 16,0 0 21-16,0 0-17 16,0-8 15-16,0-7-21 15,3-3-2-15,6-3-1 16,3 1-12-16,-3 2-8 16,3 0 16-16,0 4-17 15,-3 2 9-15,-2 1 11 16,1 1-11-16,-1 2 12 15,-1 2-3-15,0 1 3 16,0 4-5-16,0 1-1 16,1 0 9-16,-2 0-3 0,1 3 5 15,0 11-2 1,-4 5 2-16,-1 0 6 0,-1 1 25 16,0-3-12-16,0-3 3 15,0-1 1-15,0-7-22 16,0-3 9-16,0-1-12 15,0-2 2-15,0 0 8 16,0 0-7-16,0-8-6 16,9-4-16-16,3-6-46 15,4 3 20-15,-1 1-17 16,-3 1-24-16,0 4 32 16,-3 2 26-16,-3 3 28 0,-1 2-2 15,-3 2 8 1,0 0 12-16,-2 0 15 0,0 0 2 15,0 0 11-15,3 0-28 16,0 0 12-16,0 13 6 16,0-1-12-16,-2 3 12 15,1 2-31-15,-2-2-2 16,0-1-4-16,0-1 1 16,0-2-35-16,0-6-123 15,0-5-258-15</inkml:trace>
  <inkml:trace contextRef="#ctx0" brushRef="#br1" timeOffset="-104703.55">8096 10257 413 0,'0'0'294'0,"0"0"-248"16,0 0 107-16,0 0-82 15,0 0-42-15,0 0 15 16,33-24-20-16,-25 16 0 0,-1-3 6 16,0 2-25-1,-2-1 15-15,-2 3-20 0,-3-1 1 16,0 3 21-16,0 2-7 15,0 1 8-15,0 2-7 16,0 0-9-16,0 0-14 16,0 0 7-16,0 10-8 15,0 5-2-15,-3 2 8 16,0 3 2-16,-2-4 0 16,4 2-1-16,1-3-2 15,0 0 3-15,0-4-9 16,0-2 5-16,0-3-14 15,0-3 8-15,0-1 7 16,0 0-21-16,0-2 24 0,-3 0-17 16,0 0-31-1,-3 0 22-15,-4 1 11 0,-5 0 15 16,3 1 0-16,0-1 10 16,2 3-10-16,-1-3 0 15,8 1 0-15,1 0 1 16,2-2 3-16,0 0 4 15,0 3 25-15,2-3-15 16,4 1 13-16,8-1 0 16,2 0-9-16,-1 0 21 15,6 0-34-15,-5 0-5 16,-4 0-4-16,0 0-20 16,-2 0-55-16,-2 0-159 15,-1 3-622-15</inkml:trace>
  <inkml:trace contextRef="#ctx0" brushRef="#br1" timeOffset="-104395.58">8399 10390 370 0,'0'0'484'0,"0"0"-468"15,0 0 36-15,0 0 0 16,0 0-30-16,0 0-12 15,0 30 8-15,0-14-18 16,0-4-40-16,-1-4-179 16</inkml:trace>
  <inkml:trace contextRef="#ctx0" brushRef="#br1" timeOffset="-103249.46">8526 9929 88 0,'0'0'314'15,"0"0"-244"-15,0 0 26 16,0 0-16-16,0 0-5 16,0 0-41-16,0-13 10 15,0 13-16-15,0 0-11 16,0 0 17-16,0 0-17 16,0 0 6-16,0 0 15 15,0 0-13-15,0 0 18 16,0 0-30-16,0 0-10 15,0 0-6-15,0 15-9 0,-2 5 12 16,-2 6 0-16,-3 3 7 16,-1 3 5-1,-1 3 7-15,0 0-12 0,-1-3 34 16,1-2-23-16,3-3 5 16,1-5-7-16,0-6-13 15,3-4 7-15,1-5-10 16,1-4 4-16,0-3 0 15,0 0-1-15,0 0 6 16,0 0 22-16,0 0-20 16,0 0 11-16,0 0-9 15,0 0-10-15,0-3 2 16,0-1-4-16,0-5-1 0,4-3 0 16,9-5-4-1,4-5-2-15,7-4 5 0,1-4-30 16,0-1 14-16,1 3-31 15,-7 7 17-15,-1 4 29 16,-6 4-8-16,-3 5 9 16,-5 4 1-16,-2 4 0 15,-2 0-7-15,0 0 7 16,0 0-8-16,0 0 5 16,0 0-20-16,0 6 21 15,-9 5-18-15,-6 2 4 16,1 1 10-16,-3-2 6 15,-1 0 0-15,4 1 0 16,2-2 7-16,2-1-7 16,1-2 0-16,6 0 2 0,0-3-5 15,3 0 3 1,0 3 0-16,0 0 7 0,0 0-5 16,0 0 21-16,6 0 0 15,8 0-9-15,-1-1 24 16,0 1-24-16,2 0-3 15,-3-2-5-15,1 2 0 16,-2-1-6-16,-2-3 0 16,0-1-27-16,1-3-121 15,-4 0-574-15</inkml:trace>
  <inkml:trace contextRef="#ctx0" brushRef="#br1" timeOffset="-102263.97">8796 10120 545 0,'0'0'82'0,"0"0"45"15,0 0-8-15,0 0-50 16,0 0 2-16,0 0 0 16,-13 0-27-16,13 0 5 15,0 0-12-15,0 0-20 16,0 0 16-16,6 0-26 16,7 0 13-16,5 0 17 15,1 0-30-15,-1 0 5 16,-1-2-12-16,-1-1-8 15,-1 0 1-15,-3 0-54 16,-3-1-62-16,-3 3-90 16,-5 1-109-16</inkml:trace>
  <inkml:trace contextRef="#ctx0" brushRef="#br1" timeOffset="-102071.03">8832 10192 629 0,'0'0'85'16,"0"0"66"-16,0 0-15 15,0 0-72-15,0 0-31 16,0 0-27-16,64-2-4 16,-46 1-2-16,-3-2-54 15,-3-1-117-15,1-1-168 0</inkml:trace>
  <inkml:trace contextRef="#ctx0" brushRef="#br1" timeOffset="-101740.98">9129 9998 556 0,'0'0'19'16,"0"0"121"-16,0 0 15 15,0 0-71-15,-31 89 27 16,20-58-46-16,2 1-25 15,0-5-6-15,3-2-31 16,3-5 5-16,2-6-8 16,-1-6-7-16,2-2-51 15,0-6-152-15,0 0-296 16</inkml:trace>
  <inkml:trace contextRef="#ctx0" brushRef="#br1" timeOffset="-101275.1">9239 10080 26 0,'0'0'358'0,"0"0"-295"15,0 0 50-15,0 0-17 16,0 0-35-16,0 0-30 15,9-34 37-15,-7 34-4 16,-1 0-32-16,-1 0-14 16,0 0-17-16,0 14-1 15,0 4 15-15,0 1-1 16,-3 4 34-16,-6-4-3 16,0 0-27-16,-1-5 33 15,5-4-19-15,-1-2-10 0,5-4-12 16,-1-3-5-16,2-1-10 15,0 0-21-15,0-1-160 16,5-16-373-16</inkml:trace>
  <inkml:trace contextRef="#ctx0" brushRef="#br1" timeOffset="-101085.92">9239 10080 104 0</inkml:trace>
  <inkml:trace contextRef="#ctx0" brushRef="#br1" timeOffset="-100652.6">9239 10080 104 0,'-9'23'505'0,"9"-33"-471"0,2 1 104 0,5-2-67 15,4 0-57-15,0 2 11 16,2 1-20-16,1 1 1 16,-3 4 7-16,1 0-11 15,0 2 11-15,-2 1 2 16,-1 0-10-16,1 0 19 16,-2 0-11-16,1 7 13 0,-3 8-5 15,-4 5-13 1,-2 4 11-16,0 1 5 0,0 5-2 15,-14 0 16-15,0-1-21 16,-3-3-4-16,-1-2 16 16,1-4-24-16,1-2 17 15,1-6-5-15,0-1-12 16,3-3 11-16,3-5-11 16,-1-3-1-16,5 0 8 15,-1 0-8-15,3-3-1 16,3-6-3-16,0-3-16 15,0 0 2-15,5 2-20 16,7-2 4-16,4 3 16 16,-2 2-11-16,-1 6 17 0,-1 1-8 15,0 0 12-15,-3 0-3 16,-2 8 7-16,1 7 0 16,2 1 18-16,-1 1-2 15,2-1 7-15,0-3-3 16,0-2-20-16,4-5 1 15,1-5-1-15,2-1-161 16,3-3-728-16</inkml:trace>
  <inkml:trace contextRef="#ctx0" brushRef="#br1" timeOffset="-99002.03">9581 10082 472 0,'0'0'332'16,"0"0"-216"-16,0 0 81 16,0 0-58-16,0 0-72 15,0 0-7-15,0 0-8 0,0 0-46 16,0 0 4-16,0 0-10 15,0 0-10-15,0 0-7 16,0 0-74-16,0 5-58 16,-2 5-110-16,-1 7-118 15</inkml:trace>
  <inkml:trace contextRef="#ctx0" brushRef="#br1" timeOffset="-98830.95">9590 10300 848 0,'0'0'52'0,"0"0"139"15,0 0-69-15,0 0-103 16,0 0-19-16,0 0-11 16,25-3-84-16,-23-2-292 15</inkml:trace>
  <inkml:trace contextRef="#ctx0" brushRef="#br1" timeOffset="-95278.22">4729 7235 150 0,'0'0'66'15,"0"0"7"-15,0 0 36 16,0 0-29-16,0 0-24 0,0 0 3 16,0 0-30-1,-3 3-7-15,3-2 13 0,0-1-10 16,0 0 24-16,0 2-11 15,0-2-7-15,0 0 20 16,0 2-22-16,0-1 5 16,0 3 11-16,0-3-36 15,0 2 10-15,3-2-12 16,-2-1-6-16,2 3 16 16,-1-3-12-16,-1 0 12 15,1 0 8-15,-2 0-16 16,0 0 18-16,0 0-10 0,0 0-8 15,0 0 18 1,0 0-27-16,3-5 1 0,-3 0-1 16,0 0 5-16,0 0-11 15,0 3 4-15,0-3-8 16,0 2 4-16,0 0-2 16,0-2 8-16,-3 3-5 15,-3-1 9-15,0 0-5 16,0 1 1-16,-1 2-4 15,1 0-3-15,-2 0 5 16,1 0 2-16,-1 0-2 16,-1 0 4-16,3 0-2 15,-2 4 0-15,0 2-1 16,2-1-8-16,1 2 9 16,1-1 0-16,0 2-3 0,1 0 4 15,1-1-1-15,1 2 0 16,1 1 2-16,-2-2 2 15,2 4-2-15,0-2-2 16,0 2 2-16,0-3 6 16,0 1-8-16,2-1 0 15,6 1 2-15,0-3-5 16,-2-1 3-16,3 1-3 16,0-3 2-16,-2 1-10 15,-1-1 9-15,2-3 2 16,-2 2-17-16,1-2 15 15,1-1 0-15,-2 0-4 16,0 0 2-16,4 0 6 0,-1 0-2 16,0 0 0-16,6-8 6 15,-5 0-12-15,1-1 3 16,-1 1-3-16,-4-1 3 16,0 1-31-16,0-1 30 15,-1-3 4-15,2 2 0 16,-4-2-7-16,0 0 7 15,0-1 0-15,-3-2-1 16,3 1 5-16,-3 0-4 16,0 2 0-16,0 3-1 15,0 3-4-15,0 2 10 16,0-1 2-16,-3 0 0 0,-5 2 1 16,-3 0-6-1,-3 0-2-15,-5 3-13 0,2 0 7 16,-2 0-45-16,1 0-21 15,2 0-23-15,2 6-110 16,7 0-260-16</inkml:trace>
  <inkml:trace contextRef="#ctx0" brushRef="#br1" timeOffset="-94375.68">4954 7571 308 0,'0'0'241'15,"0"0"-181"-15,0 0 83 0,0 0-41 16,0 0-25-16,0 0-19 15,-1-9-25-15,1 9 0 16,0 0-33-16,0 12 3 16,-3 10 10-16,0 6 13 15,-6 8 28-15,0 8-14 16,-5 1-11-16,-2 6 22 16,-3-4-36-16,5 1 0 15,-2-4 5-15,4-4-15 16,3-4 1-16,3-9-6 15,0-6 4-15,5-10-6 16,1-6 2-16,0-5-21 16,0 0-44-16,3-8-87 0,7-17-139 15</inkml:trace>
  <inkml:trace contextRef="#ctx0" brushRef="#br1" timeOffset="-93858.71">4941 7608 494 0,'0'0'309'16,"0"0"-294"-16,0 0 87 16,0 0-14-16,0 0-56 15,0 0-32-15,3-29 0 16,9 29 0-16,3 0-5 15,3 0 5-15,2 0 0 16,0 0 8-16,-1 0-3 0,-2 6 3 16,2 3 4-16,-7 4-9 15,0 4 7-15,-6 2-6 16,-3 1-3-16,-3 2-1 16,0-2 7-16,0 1-6 15,-3-4 11-15,-6-2-9 16,0-4 26-16,-1-4-3 15,-1-4 3-15,-5-1 17 16,1-2-29-16,-6 0-2 16,6-2-15-16,-3-8-44 15,6-3-32-15,5-2-103 16,4 1-156-16</inkml:trace>
  <inkml:trace contextRef="#ctx0" brushRef="#br1" timeOffset="-90251.5">5244 7425 162 0,'0'0'117'0,"0"0"-13"15,0 0-6-15,0 0-31 16,0 0-27-16,0 0-8 16,0 0-4-16,0-15 2 15,0 14-9-15,0 1 11 16,0 0-11-16,0 0 7 0,0 0 10 15,0 0-27 1,0-2 14-16,0 0-9 16,0 1-13-16,0 0 1 0,0-1-4 15,0 1 0-15,0 1-6 16,0 0 6-16,0 0 0 16,0-2-2-16,0 2-8 15,0-2 7-15,0 1 0 16,0-1-11-16,3 0 5 15,0-4-9-15,1 3 11 16,-1-1 3-16,-3 0-34 16,3 1 38-16,-3 2-2 15,2 1 2-15,-2-1 10 16,1 1-6-16,2-2 10 16,-1 2 10-16,-1-2-16 15,2-1 15-15,-1 1-13 0,-1 2 1 16,1-2 14-16,-2 2-16 15,0 0 13-15,0 0 6 16,0 0-11-16,0 0 14 16,0 0-12-16,0 0-16 15,0 0 6-15,0 0-8 16,0 2-1-16,-6 12 9 16,-3 5-7-16,-3 5 17 15,0 1-7-15,3 2 5 16,1-1 14-16,1-1-29 15,1-1 2-15,6-2-4 16,0-3 3-16,0-3-8 16,0-8-25-16,11-4-130 0,6-4-248 15</inkml:trace>
  <inkml:trace contextRef="#ctx0" brushRef="#br1" timeOffset="-88413.06">5396 7403 142 0,'0'0'378'15,"0"0"-289"-15,0 0 66 16,0 0-28-16,0 0-57 15,0 0 7-15,-3 1-41 16,3-1-10-16,0 0 6 0,0 0-24 16,0 0 15-16,0 0-12 15,0 0-9-15,0 0 20 16,0 0-18-16,0 0 3 16,0 0 5-16,0 0-7 15,0 0 4-15,0 0-5 16,0 0-1-16,0 0 3 15,0 0-6-15,0 0-15 16,0 0 10-16,0 0-21 16,0 0 21-16,0 0 0 15,3 0 0-15,-3 0-2 16,5 0 5-16,-4 0 2 16,3 0-4-16,-2 3 3 0,1 0 1 15,1 1 0-15,-1-3 0 16,0 4-5-16,0 0 5 15,-1-1 0-15,-1 2-3 16,1 3 3-16,-2-2 0 16,0 1 0-16,0 1 2 15,0-2-5-15,0 0 4 16,-2 0-1-16,-7-1 3 16,2-1 4-16,0 0-2 15,-1-4-2-15,2 2 1 16,3-3 6-16,0 0-9 15,1 0 4-15,2 0 7 0,0 0-7 16,0 0 2-16,0 0-7 16,0 0 5-1,0 0-5-15,0 0 0 0,0 0-8 16,0 0-1-16,2 0-13 16,4 0 17-16,0 0-11 15,2 0-16-15,-1 0 15 16,-1 0-22-16,0 0 13 15,-2 0 12-15,1 0-12 16,-2 2 22-16,4 4 3 16,-4 1 0-16,0 0-7 15,0 3 8-15,-3-1 0 16,0 1-2-16,0-3 3 16,0 3-1-16,0-2 0 15,0-2 2-15,0 0 10 0,-4-2-8 16,-1 2 8-1,-2-5 16-15,1 4-17 0,1-3 12 16,-1-1-6-16,0 0-11 16,0-1 24-16,-1 0-14 15,1 0 7-15,0 0 3 16,-2 0-25-16,0-1 15 16,0-3-15-16,2-4 6 15,3 5-12-15,0-1 5 16,0-1-51-16,3 1-37 15,0-1-118-15,0 1-447 16</inkml:trace>
  <inkml:trace contextRef="#ctx0" brushRef="#br1" timeOffset="-87970.8">5554 7647 479 0,'0'0'122'15,"0"0"-89"-15,0 0 67 0,0 0 4 16,0 0-46 0,0 0-38-16,-28 46 3 0,25-35-20 15,1-4 4-15,1 1-7 16,-1-6-63-16,-1-2-209 16</inkml:trace>
  <inkml:trace contextRef="#ctx0" brushRef="#br1" timeOffset="-87168.71">5627 7435 176 0,'0'0'248'16,"0"0"-204"-16,0 0 56 15,0 0 28-15,0 0-13 16,0 0-49-16,0-15-6 16,0 13 23-16,0 2-28 0,0 0 5 15,0 0-11 1,0 0-23-16,0 0 10 0,0 0-36 15,0 0-2-15,0 0 2 16,0 4-23-16,0 5 23 16,0 4-2-16,0-1 10 15,-3 1-3-15,3-1-5 16,-3-1 0-16,-1-1-1 16,4-1 6-16,0-3-5 15,0-1 0-15,0-3 6 16,0 2-12-16,0-1 6 15,0-1 0-15,0 0-6 0,0-2 7 16,0 0-1-16,4 1 0 16,2-1 6-16,5 0-4 15,-4 0-2-15,5 0 0 16,-3 0-3-16,0 0 3 16,-3 0-3-16,1 0-19 15,-1 0-38-15,-3 0-7 16,3 0-46-16,-1 0-71 15,-2 0-181-15</inkml:trace>
  <inkml:trace contextRef="#ctx0" brushRef="#br1" timeOffset="-86920.79">5726 7499 424 0,'0'0'205'16,"0"0"-184"-16,0 3 32 15,0 9 63-15,0 4-28 16,0 1-36-16,0-3 11 16,-3 0-34-16,-2-1-24 15,2-4 3-15,-1-2-8 16,4 1-31-16,0-8-138 0,0 0-381 15</inkml:trace>
  <inkml:trace contextRef="#ctx0" brushRef="#br1" timeOffset="-86388.92">5751 7358 480 0,'0'0'102'16,"0"0"19"-16,0 0-3 15,0 0-58-15,0 0-22 0,0 0 18 16,20 45-7-16,-9-13 15 16,-3 6-31-16,-2 1 9 15,-3 2 15-15,-3-3-35 16,0-3 2-16,0 2-18 15,-12-4 5-15,-9-2-22 16,-9 0-15-16,-4-6-147 16,-5-4-314-16</inkml:trace>
  <inkml:trace contextRef="#ctx0" brushRef="#br1" timeOffset="-89852.13">23615 895 337 0,'0'0'179'0,"0"0"-139"0,0 0 69 15,0 0-19-15,0 0-31 16,0 0-18-16,0 0 12 16,3-4-15-16,2 0 8 15,-2-1 13-15,2 0-14 16,-2 0-5-16,1 1-5 16,-4 1-10-16,0 0 9 15,0 3-18-15,0 0-2 16,0 0 15-16,0 0-23 15,0 0-1-15,-9 6-5 16,-3 10 2-16,-3 10 5 0,0 3-4 16,0-2-2-1,8 1 11-15,2-6-10 0,5-2 1 16,0-4-3-16,0-6 4 16,8-1-3-16,8-5-1 15,4-4 0-15,5 0-6 16,3-12 5-16,1-6 1 15,-4-1 0-15,-1-1-11 16,-5 0 6-16,-4 2 5 16,-4 2 0-16,-5 3-6 15,-2 6 11-15,-1 4-5 16,-3 1 14-16,0 2-11 16,0 0 13-16,0 0-16 0</inkml:trace>
  <inkml:trace contextRef="#ctx0" brushRef="#br1" timeOffset="-89746.16">23505 1324 1403 0,'-4'-13'0'16,"4"-2"-3"-16,0-3-53 16,16 2-47-16,7-1-207 0,0 5-367 15</inkml:trace>
  <inkml:trace contextRef="#ctx0" brushRef="#br1" timeOffset="-87775.86">23754 1012 273 0,'0'0'233'0,"0"0"-143"16,0 0 41-16,0 0-33 16,0 0-42-16,0 0-5 15,0 0-10-15,9-3-22 16,-9 3 23-16,0 0 2 16,0 0-18-16,0 0 0 0,0 0-20 15,0 0 6-15,0 0-4 16,0 0-6-16,0 0 13 15,0 0-12-15,0 0 7 16,0 0 8-16,0 0-13 16,0 0 7-16,0 0-12 15,0 0-5-15,0 7 3 16,0 6 0-16,-7 6 2 16,-2 3 1-16,-5 1 3 15,0 6-4-15,-5 1 0 16,0 0 2-16,-2-2-6 15,3-2 4-15,2-4 0 16,-1-3-1-16,1-4 2 0,4-3-1 16,-3-7 4-1,5-1-3-15,-1-2 25 0,0-2-7 16,3 0 2-16,0 0 14 16,1 0-26-16,4 0 4 15,0 0-13-15,0 0-2 16,2 0 1-16,1 0-52 15,0-4-66-15,1 0-114 16,14-3-355-16</inkml:trace>
  <inkml:trace contextRef="#ctx0" brushRef="#br1" timeOffset="-87144.98">23819 1218 251 0,'0'0'232'0,"0"0"-163"16,0 0 32-16,0 0-30 15,0 0 32-15,0 0-8 16,-62 87 5-16,41-62-22 15,2-1-35-15,2-6 0 16,6-3-27-16,5-6-12 16,3-4 0-16,1-5-2 15,2 0-2-15,0 0 0 16,0 0-29-16,0-10-9 16,9-9-66-16,9-6-39 15,0 0-16-15,1 1 3 0,-4 0 88 16,-3 6 68-16,-4 6 13 15,-4 4 86-15,-1 4 23 16,-3 4-28-16,0 0-7 16,0 0-9-16,0 0-22 15,0 0-14-15,0 8-27 16,0 7 29-16,0 4 7 16,0-1-11-16,0 1 6 15,0-1-35-15,0-5-6 16,0 0-5-16,0-4-3 15,0-1-31-15,2-4-82 16,2-4-124-16,5 0-183 0</inkml:trace>
  <inkml:trace contextRef="#ctx0" brushRef="#br1" timeOffset="-86815.09">23962 1234 581 0,'0'0'237'0,"0"0"-186"16,0 0 22-16,0 0-64 16,0 0 30-16,0 0-12 15,-38 95-19-15,31-73 8 16,1-4-6-16,3-3-9 16,3-6 8-16,0-3-8 15,0-3-1-15,3-3 10 16,12 0-10-16,-2-3 21 0,4-11-13 15,-5 0 10-15,-5 3-3 16,-1 2-14-16,-5 4 25 16,-1 3 17-16,0 2-17 15,0 0-24-15,-7 0-2 16,-3 0-22-16,-1 0 3 16,-1 7-21-16,8-3-42 15,4 1-96-15,0-5-150 16</inkml:trace>
  <inkml:trace contextRef="#ctx0" brushRef="#br1" timeOffset="-86365.05">24150 1307 41 0,'0'0'603'15,"0"0"-577"-15,0 0 89 16,0 0-41-16,0 0-54 16,0 0-10-16,-35 65 16 15,35-61-5-15,8-4 16 16,10 0 12-16,4-1-17 16,2-14-18-16,1-3-6 15,-1 2-4-15,0-1 4 0,-4-3-5 16,-4 4 0-16,-4-2 0 15,-5 6-1-15,-4 1-2 16,-3 3 0-16,0-1-16 16,0 4 16-16,0 2-8 15,-3-1 1-15,-4 4 3 16,-2 0-19-16,-3 2 15 16,0 13 8-16,1 5-2 15,1 2 1-15,3-1 1 16,2 0 0-16,2-3 14 15,3-1-10-15,0-2 9 16,0-3 2-16,0-2-13 0,2-6-4 16,5 0-7-1,5-4-207-15,2 0-379 0</inkml:trace>
  <inkml:trace contextRef="#ctx0" brushRef="#br1" timeOffset="-85855.15">24537 1225 439 0,'0'0'102'15,"0"0"68"-15,-40 82 26 16,25-54-64-16,-1-4-68 0,6-6 10 15,2-4-37-15,2-6-18 16,6-3 6-16,-2-5-19 16,2 0-2-16,0 0 19 15,0 0-13-15,17-11-10 16,8-6-23-16,4 1-36 16,-4 5 0-16,-5 4-19 15,-4 2 17-15,-4 1 24 16,1 1 5-16,1-1 19 15,-1-1 5-15,0-3 4 16,-2 0 4-16,-1 1 0 16,-2-2 14-16,-2 2 26 0,-2-1 3 15,-2 3 6-15,-2 2-2 16,0 2-23-16,0 1 16 16,0 0-9-16,0 0-13 15,-5 0-18-15,-5 10 4 16,-3 4-4-16,2 2 3 15,2-1 2-15,3-5-5 16,0-1 0-16,6-1-3 16,0-1-1-16,0-6-71 15,16-1-74-15,7 0-86 16,7-1-405-16</inkml:trace>
  <inkml:trace contextRef="#ctx0" brushRef="#br1" timeOffset="-85555.22">24915 1244 844 0,'0'0'96'16,"0"0"-65"-16,0 0 37 15,0 0-23-15,0 0-22 16,0 0 4-16,-75 95-19 16,71-77-7-16,4-4 4 15,0-6-3-15,0-3-2 16,12-5 0-16,7 0 0 15,7-12 20-15,1-6-16 16,-4-3-1-16,-2-3 6 0,-7 4-7 16,-8 4 3-1,-5 1-4-15,-1 6 2 0,0 4-6 16,-10 2 2-16,-5 3-17 16,1 0 9-16,4 0-39 15,1 0-66-15,8 4-94 16,1 1-212-16</inkml:trace>
  <inkml:trace contextRef="#ctx0" brushRef="#br1" timeOffset="-84933.23">25280 1280 340 0,'0'0'338'0,"0"0"-307"15,0 0 140-15,0 0-97 16,0 0-53-16,-77 92-9 15,74-77-6-15,3-3-3 16,0-2-3-16,0-6-4 16,10-2-10-16,8-2-31 0,3 0 6 15,1-17 2-15,-5-2 30 16,-1-1 4-16,-7-2 2 16,-6 2 1-16,-3 2-1 15,0 2 1-15,-7 4 15 16,-12 3-15-16,-5 0-3 15,1 3 2-15,4 3-2 16,7 2 3-16,10 1 1 16,2 0-1-16,0-2-9 15,18-3-14-15,9-4 4 16,6-5 11-16,1-5 8 16,1-3 21-16,-1-5 35 15,2-2-13-15,-2-4 5 0,-1 0-30 16,-9 2 5-16,-8 6-23 15,-8 7-11-15,-8 8 11 16,0 8 22-16,0 2-7 16,-15 0-15-16,-8 18-1 15,-5 6 1-15,1 4 21 16,3 5-10-16,3 0-3 16,11 1-8-16,10-1-8 15,0-3-52-15,18-5-110 16,12-6-367-16</inkml:trace>
  <inkml:trace contextRef="#ctx0" brushRef="#br1" timeOffset="-84602.63">25939 1258 903 0,'0'0'42'0,"0"0"68"16,0 0 0-16,0 0-92 0,0 0 8 15,104-13 9-15,-67 9-11 16,1-1-2-16,-4 1-22 16,-3-3-2-16,-4 0-28 15,-5-4-113-15,-8 0-117 16,-4-3-369-16</inkml:trace>
  <inkml:trace contextRef="#ctx0" brushRef="#br1" timeOffset="-84391.6">26192 1095 387 0,'0'0'415'16,"0"0"-407"-16,0 0 140 0,0 0-10 16,0 0-60-16,-88 96-8 15,73-72-25-15,5-2-34 16,4 1 1-16,0-5-12 15,4-1-1-15,2-5-41 16,0-8-101-16,11-4-416 16</inkml:trace>
  <inkml:trace contextRef="#ctx0" brushRef="#br1" timeOffset="-83769.49">26619 1075 281 0,'0'0'164'15,"0"0"-103"-15,0 0 129 16,49-84-42-16,-46 74-50 15,-3 1 20-15,0 5-40 16,0 2-23-16,0 2-31 0,0 0-24 16,-11 6-4-16,-8 10-1 15,-2 8 5-15,2 3 5 16,1 2-5-16,4 3 0 16,4 1 0-16,3-2 3 15,4-1-3-15,1-2 0 16,2-3-18-16,0-1 6 15,0-4-4-15,0-2 3 16,0-6 12-16,0-4-10 16,0-2 11-16,0-4 0 15,0 0-8-15,-4 1 8 16,-8-3-33-16,-2 2 28 16,-3 0 1-16,0-1 6 0,-1 3-2 15,0-3 0 1,-1 1 2-16,1-1 11 0,-2 1-3 15,4 0 8-15,4 1 8 16,3-1-19-16,2 0 8 16,4 3-11-16,3-1-1 15,0 3 1-15,0 1 0 16,16 1 27-16,6 1 27 16,8-2-20-16,6-1 14 15,5 1-5-15,-1-3-23 16,1-2 4-16,-6-2-26 15,-2-1-2-15,-7 0-10 16,-6 0-122-16,-2-1-248 16</inkml:trace>
  <inkml:trace contextRef="#ctx0" brushRef="#br1" timeOffset="-83349.3">26516 1191 722 0,'0'0'221'16,"0"0"-86"-16,0 0-2 0,101-48-70 16,-71 31-53-16,-4 0-10 15,-6-3-11-15,-8-2-146 16,-4-4-460-16</inkml:trace>
  <inkml:trace contextRef="#ctx0" brushRef="#br1" timeOffset="-35866.18">1790 8216 442 0,'0'0'60'0,"0"0"30"15,0 0 11-15,0 0-27 0,0 0-7 16,0 0-19-16,0 0-17 16,0 0 9-16,0 0 3 15,0 0-4-15,0 0 6 16,21-1-12-16,-21 1 0 16,0 0-1-16,0 0-18 15,0-1 0-15,0-3-8 16,0 1-5-16,0 2-2 15,0-2 2-15,0 3 13 16,0 0-14-16,0-2-11 16,-2-1 11-16,-1 1 5 15,-2 1 3-15,0 1-12 0,-1 0 4 16,-3 0 0-16,1 0-3 16,-5 0 1-16,1 8 2 15,2 4 0-15,2 1-5 16,2-1 4-16,0 2 2 15,2 2-1-15,2-2 7 16,2 2-3-16,0 0-2 16,0-3-1-16,0 1 2 15,0-1-6-15,8-2 1 16,1-2 2-16,0-3 0 16,1-1 5-16,-1 1-5 15,-1-5 8-15,0-1-7 0,-2 0 10 16,-1 0-10-1,1 0 6-15,0-5 26 0,4-6-32 16,-1-2 9-16,-1 2-9 16,-5-1 1-16,4-3 2 15,-7 4-4-15,3-2-1 16,-3-2-4-16,0 5-3 16,0-3-3-16,0 3 11 15,0 1-7-15,-7 0-5 16,1 3 9-16,-2 0 3 15,-1 1 0-15,-4 1 2 16,1 3-2-16,-1 1 0 16,-1 0 2-16,2 0-7 15,0 0 5-15,5 10-3 16,-1-2 1-16,4 5-9 0,-2-1 10 16,3 3 1-16,3 0-1 15,0 2-2-15,0-4 3 16,0 3 0-16,5-2-1 15,3-2 0-15,0-3-2 16,1-3 3-16,4-1-2 16,1-3-3-16,-4-2 6 15,2 0-4-15,0 0 1 16,0-6-4-16,-3-6 6 16,-2-2 6-16,-2-1-5 15,-2 1 4-15,1 1-5 0,-4 0 0 16,0 1 1-1,0 0 4-15,0 3 17 0,-4 0-22 16,-4 4 1-16,1 3 11 16,-4 2-11-16,-2 0 0 15,2 0-2-15,-2 12-6 16,1 1 7-16,3 3-2 16,2 0-5-16,4-3 6 15,3-4-20-15,0 0-1 16,0-4 6-16,10-1-14 15,5-4 25-15,3 0 4 16,-6 0-12-16,3-5 13 0,-6-6 2 16,-6 1 7-1,-2-2 18-15,-1 7 1 0,0-2 15 16,0 4-1 0,0 3-25-16,-4 0-4 0,-5 0-13 15,-6 0 2-15,3 10-4 16,-3 0-6-16,3 3 6 15,6-4 0-15,3-2-17 16,3-4 0-16,0-2-6 16,0-1 2-16,0 0 13 15,6 0 10-15,5 0 8 16,-4-9 2-16,-4 0-9 16,0 0 16-16,-3 1-15 15,0 1-1-15,0 4 16 0,0 2 0 16,0 1-9-16,0 0-8 15,0 0 0-15,-9 0-2 16,0 4 2-16,0 4-3 16,6-1 2-16,-1-3-13 15,4-3 2-15,0-1-3 16,0 0 3-16,0 0 12 16,0 0 0-16,0-1 24 15,0-7 12-15,0-1-34 16,0 3 2-16,0 2-2 15,0 4-4-15,0 0 2 16,0 0-26-16,-3 2-10 16,0 11-12-16,-2 6-63 0,5-3-92 15,0 1-125 1</inkml:trace>
  <inkml:trace contextRef="#ctx0" brushRef="#br1" timeOffset="-34161.77">2734 8265 298 0,'0'0'38'0,"0"0"75"16,0 0-31-16,0 0-6 16,0 0-38-16,0 0 26 15,0 0-13-15,30-24-15 0,-30 19 16 16,0 1-10-16,0 0 6 15,0-1 27-15,-3 0-38 16,-7 3 11-16,4 2-20 16,-3 0-22-16,-3 0 5 15,-3 12-8-15,3 5-3 16,-1 1 3-16,5 2 1 16,2-3 0-16,3-1-4 15,3-5 6-15,0 1-11 16,0-4 5-16,11-5 0 15,5-2 2-15,5-1-2 16,1 0-6-16,-1 0 4 16,-4-9 2-16,-4-4 12 0,-4 0-10 15,-3-2 9-15,0 2 21 16,-6 1-24-16,0 1 25 16,0 1 7-16,0 5-20 15,0 0-3-15,-3 1-17 16,-3 1 12-16,-2 3-12 15,-3 0 5-15,-1 0-9 16,-3 5 4-16,0 10-8 16,-1 0 4-16,5 2-3 15,2-2 0-15,6 0-2 16,3-3-19-16,0-4 13 16,0-1-6-16,6-4-5 0,9-3 25 15,4 0-8-15,2 0-13 16,-3-5 12-16,-2-8 10 15,-5-2 2-15,0-2 5 16,-4 0-5-16,-6 1 9 16,-1 4-3-16,0 3 22 15,0 3-1-15,0 2-25 16,-4 0-3-16,-8 4 3 16,0 0 0-16,-6 0-8 15,0 13 1-15,2 5-5 16,4 2 7-16,0 0-26 15,6-2 7-15,6-1-6 16,0-5-2-16,0-2 5 0,8-8-9 16,8-2 4-1,-1 0 7-15,3 0-5 0,-5-11 26 16,-3-2 17-16,-5-4 2 16,-2 1 6-16,-3 3 2 15,0 1 29-15,0 3-28 16,0 5-18-16,-6 2 6 15,-6 2-10-15,-1 0-5 16,-5 10-2-16,-2 7 0 16,4 3-2-16,4 0 1 15,6-1-8-15,4-3-3 16,2-3-14-16,0-4 1 16,2-4 12-16,10-5 3 15,3 0 7-15,0 0 4 0,-3-12 0 16,1-1 5-16,-7-4 4 15,0 3-8-15,-4-1 24 16,-2 4-6-16,0 4 23 16,0 5-19-16,0 0-20 15,0 2-3-15,-12 0 4 16,-6 9-1-16,1 8-6 16,-2 4 1-16,10 2 0 15,3-5-1-15,3-4-13 16,3-2 0-16,0-7-8 15,0-1 1-15,3-4 13 16,9 0 9-16,3-8 1 16,-2-8 6-16,-2-2-5 0,-1-2 13 15,-4 1-8-15,-6 5 3 16,0 5 25-16,0 3-7 16,0 6-17-16,0 0-10 15,-3 0-2-15,-7 0-1 16,-4 13 3-16,2 3-5 15,2 1 4-15,7-5-11 16,3-2 0-16,0-5-19 16,0-3 4-16,9-2 27 15,4 0 12-15,1-14 0 16,-1-4 6-16,-2 3-13 16,-7 0 22-16,-2 4-26 15,-2 3-1-15,0 5-12 16,0 3-40-16,0 0-54 0,-5 16-74 15,2 3-149-15</inkml:trace>
  <inkml:trace contextRef="#ctx0" brushRef="#br1" timeOffset="-32685.84">3703 8265 549 0,'0'0'57'0,"0"0"-50"0,0 0 49 16,0 0 1-16,0 0-22 15,0 0 1-15,6 0 6 16,-6 0-1-16,0 0 11 15,0-3-12-15,-2-1 4 16,-7-1-28-16,-3 2 13 16,-1-2-12-16,2 5-4 15,-1 0 16-15,-4 0-4 16,4 5-20-16,-3 12 3 16,3 3-1-16,-1 1-5 0,10 0-3 15,1 0 3 1,2-2-2-16,0-2 0 0,5-3 0 15,14-5 0-15,0-3 3 16,1-6 0-16,4 0 3 16,-2 0-4-16,-4-15 8 15,0-1 6-15,-6-3-4 16,1 1 10-16,-5-2-16 16,-4 1 8-16,-2-1-8 15,-2 5 17-15,0 0 16 16,0 2-36-16,-5 4 2 15,-2 1 5-15,-5 8-10 16,0 0 1-16,-4 0-6 16,-4 0 2-16,1 5 2 15,-1 12-1-15,4 0-4 0,4 0 3 16,2 0 1-16,5-1-10 16,2-2 2-16,3-3-16 15,0 1 6-15,5-4 1 16,12-1 0-16,5-4 14 15,3-3-35-15,3 0-13 16,-4 0 33-16,-6-10 4 16,-5-1 16-16,-5-2 14 15,-5-5-13-15,-3 1 19 16,0 0-9-16,0 2 30 16,0 5-7-16,0 2-18 15,-9 3 4-15,0 3-14 0,-6 2-6 16,0 0 0-16,-4 4-4 15,-2 13 1-15,4 3 0 16,3 1 0-16,6-2 1 16,2-3 1-16,6-2-22 15,0-2 8-15,0-6-16 16,6-5 9-16,10-1 21 16,-1 0-20-16,0-4 15 15,-1-8 5-15,-8-6 2 16,-2 3 14-16,-4-2-8 15,0 4 19-15,0 2 5 16,0 4-23-16,0 4-6 16,-7 3-2-16,-2 0 0 0,-6 3-1 15,4 11-5-15,4 3-1 16,1 0-21-16,6 1-12 16,0-3 4-16,0-4 5 15,0-7-8-15,6-1 14 16,1-3 15-16,1 0 10 15,-1-5 38-15,-4-8 26 16,0-2-8-16,-3 2-10 16,0 2-20-16,0 6 13 15,0 3-39-15,0 2 0 16,0 0-3-16,-10 0-2 16,-2 7 3-16,-3 12-21 0,0 3-47 15,9 2-135-15,6-4-242 16</inkml:trace>
  <inkml:trace contextRef="#ctx0" brushRef="#br1" timeOffset="-31417.97">4769 8271 306 0,'0'0'126'0,"0"0"-85"15,0 0 73-15,0 0-17 16,0 0-45-16,0 0-3 16,0 0 31-16,0-21-35 15,-3 16 14-15,-1-2-3 16,-5 2 5-16,0 3-18 15,3-1-28-15,-6 3 4 16,-1 0-17-16,-5 4-2 16,4 14 6-16,-2 0-4 15,7 4-2-15,3 0 0 16,3-2 5-16,3-1-8 16,0-3 3-16,0-5-10 0,0-5 7 15,12-4 3-15,6-2 1 16,0 0 6-16,3-8 1 15,-2-8 5-15,-4-4-8 16,0-1-1-16,-6 0 21 16,-3-1-19-16,-3 2 14 15,-3 3-3-15,0 4 19 16,0 1-8-16,0 8-23 16,-3-1-5-16,-8 5 0 15,-3 0 0-15,-5 8-2 16,-3 10-2-16,0 7-4 15,8-3 4-15,4 1-3 16,3-1-18-16,2-7 16 16,5-1-15-16,0-4 4 15,0-5 2-15,8-5 6 0,6 0 12 16,0 0 4-16,4-15-2 16,-3-4 7-16,-4 1-4 15,-3-2 11-15,-5 2-3 16,0 4-5-16,-3 7 20 15,0 2-25-15,0 5 0 16,-3 0-6-16,-9 0 1 16,-6 10 2-16,0 7-4 15,5 6-7-15,4-3-1 16,3-1-19-16,4-4 4 16,2-1 17-16,0-9-10 15,0-1 12-15,2-4 4 0,7 0 4 16,0-11 25-1,4-7-11-15,-4-2 14 0,-4 1 13 16,-4 4-34-16,-1 1 12 16,0 4-11-16,0 5-7 15,0 4-2-15,0 1 1 16,-4 0-3-16,-10 3-1 16,-1 10-3-16,0 2 5 15,2 1-28-15,7 1-36 16,3-1-33-16,3-3-82 15,3-1-160-15</inkml:trace>
  <inkml:trace contextRef="#ctx0" brushRef="#br1" timeOffset="-29961.77">5732 8275 474 0,'0'0'27'15,"0"0"28"-15,0 0 52 0,0 0-21 16,0 0-24-16,0 0-4 15,0-47 5-15,0 44-13 16,-3 3-4-16,1 0-5 16,-2 0-17-16,-8 0-11 15,0 6-5-15,-2 8 16 16,-2 4-6-16,7-1-12 16,1 4 0-16,3-2-5 15,3-1-1-15,2-5 0 16,0-2-2-16,0-4 2 15,13-3-3-15,6-4 6 16,3 0-6-16,2 0 3 16,-2-4 0-16,-4-9-6 0,-3 0 14 15,-6-3-8-15,-3 1 3 16,-2 1 2-16,-2 2 2 16,-2 1 4-16,0-1 5 15,0 4-11-15,-2 3-3 16,-8 0 9-16,1 1-3 15,-6 4-5-15,-3 0-6 16,-3 0 1-16,-1 9 1 16,0 6-3-16,2 0-3 15,7 3 7-15,4-4-4 16,6 1 3-16,3-3 0 16,0-1-13-16,0-4-4 0,10 0 13 15,5-7 1-15,3 0 1 16,0 0-7-16,-3-4 10 15,1-8 6-15,-7-4-1 16,-3 0-2-16,-2-2-1 16,-2 3 13-16,-2 0 2 15,0 5-5-15,0 5-6 16,0 2 4-16,-6 3-10 16,-4 0 1-16,-4 0-1 15,-1 12-4-15,2 6 3 16,7 5-1-16,0-3-14 15,6 0 8-15,0-6-4 16,0-2-7-16,6-6 13 16,4-5-5-16,1-1 11 15,2 0 20-15,-2-5-11 0,-2-14 10 16,-2-2-5-16,-3-2 9 16,-4-2 3-16,0 5-17 15,0 5 3-15,-4 3-8 16,-9 4-3-16,-1 8 15 15,-5 0-16-15,-2 0-6 16,3 12 4-16,3 3-8 16,6 1-6-16,6 0 0 15,3-3-9-15,0-5 19 16,0-2-14-16,0-4 4 16,6-2 15-16,5 0 2 15,2 0 3-15,-1-11 0 0,-2 6-1 16,-5-2 5-16,-4 6-7 15,-1-1 0-15,0 2 13 16,0 0-14-16,0 0-13 16,-11 0-4-16,-6 13 17 15,1 1 0-15,4 1-6 16,4 1-76-16,8-4-213 16,0-5-516-16</inkml:trace>
  <inkml:trace contextRef="#ctx0" brushRef="#br1" timeOffset="-27929.64">2112 8598 570 0,'0'0'272'16,"0"0"-215"-16,0 0 56 15,0 0-21-15,0 0-61 16,0 0-21-16,-10 12-7 15,1 18-2-15,-9 7 41 16,-2 3-3-16,-2 3-18 0,0 0 11 16,1-1-16-1,-3-5 1-15,8-5-7 0,2-5-5 16,5-6-4-16,2-5-1 16,4-8-6-16,3-5-5 15,0-3-98-15,0 0-93 16,16-9-213-16</inkml:trace>
  <inkml:trace contextRef="#ctx0" brushRef="#br1" timeOffset="-27501.63">2099 8551 656 0,'0'0'135'15,"0"0"-81"-15,0 0 52 16,0 0-70-16,0 0-9 16,0 0-4-16,39-38-18 15,-20 36 3-15,-1 2 1 16,-2 0-4-16,-1 6-10 15,2 10-1-15,-8 5 6 16,-4-2 0-16,-5 7 6 16,0-1-4-16,0 0 15 0,-11 0-13 15,-3-3 9 1,-2-2 11-16,2-6-7 0,-2-1 9 16,1-3-12-16,-4-4 4 15,-1-1 3-15,-1-2-14 16,-1-3 4-16,5 0-11 15,1 0-13-15,4 0 3 16,9 0-44-16,3 0-40 16,0-2-122-16,6 1-310 15</inkml:trace>
  <inkml:trace contextRef="#ctx0" brushRef="#br1" timeOffset="-26715.32">2251 8887 430 0,'0'0'254'16,"0"0"-250"-16,0 0 105 15,0 0-59-15,0 0-43 16,0 0-4-16,77-78 3 15,-69 69-5-15,-2-2 3 16,-3 1 9-16,-3 3 9 16,0-1 1-16,0 2 57 15,0 1-27-15,0 2 9 16,0 1-20-16,0 1-10 16,0 1-8-16,0 0-24 15,0 0 0-15,0 0-7 0,-6 13-10 16,0 6 14-16,-3 3 3 15,5 0 0-15,-1-1-3 16,4-1 7-16,1-5-5 16,0 0 1-16,0-5-18 15,0-3-2-15,0-1-18 16,0-1 10-16,0-2 10 16,-3-1-7-16,-5 0 19 15,-2 3-15-15,1-1 7 16,-5 2 12-16,1-3-9 15,1 1 3-15,3-1-5 16,-1-2 6-16,4 0 7 16,1 1 0-16,-1-2 1 0,6 0 2 15,-3 0-1 1,3 0 2-16,-3 0 18 0,3 0-9 16,0 1 9-16,0 2-1 15,0-3 9-15,0 0-17 16,0 0-13-16,0 0 0 15,6 0 9-15,8 0 27 16,-1 0-5-16,2 0-15 16,4 0-13-16,-5-3 2 15,-1 3-5-15,1 0-7 16,-4 0-28-16,2 0-114 16,-3 0-219-16</inkml:trace>
  <inkml:trace contextRef="#ctx0" brushRef="#br1" timeOffset="88656.69">30776 6119 184 0,'0'0'16'15,"0"0"6"-15,0 0 38 16,0 0-11-16,0 0-25 0,0 0-15 15,0 0-8 1,0 0 0-16,0 0 5 0,0 0-4 16,0 0 54-16,0 0-33 15,0 0-23-15,19-19-98 16,-19 14-25-16,-6 4-3 16</inkml:trace>
  <inkml:trace contextRef="#ctx0" brushRef="#br1" timeOffset="90125.47">30851 6121 408 0,'0'0'88'0,"0"0"-44"16,0 0 46-16,0 0-2 0,0 0-64 15,0 0 10-15,0 0 6 16,0 0-22-16,0 0-12 16,0 0 25-16,0 0-12 15,0 0-2-15,0 0-14 16,0 0 16-16,0 0-12 15,0 0-2-15,0 0-4 16,0 0-1-16,0 0-9 16,0 0 9-16,0 0-17 15,0 0 12-15,0 0 3 16,0 0-10-16,0 0 8 16,0 0-3-16,0 0 7 15,2 0 5-15,-1 0-2 16,1 0 6-16,-2 0 10 15,1 0-9-15,-1 0 21 0,0 0-10 16,0-2 8-16,0-5-5 16,0 0-17-16,0-3-5 15,0 0-2-15,0 1 8 16,-4 0-3-16,-5-3-5 16,-1 3 0-16,-1 0 11 15,-1 2-2-15,3 2-6 16,0 1 1-16,0 3 1 15,1 0 4-15,-3 1-9 16,-4 0 0-16,0 0-1 16,-4 0 8-16,2 0-6 15,-2 6-1-15,4 5 6 0,-3-1-7 16,0 3 1-16,0 3 0 16,2-1 5-16,1 3-2 15,0 2-3-15,2-1 5 16,0 3 1-16,0 1-5 15,4 1-1-15,2 1 0 16,0 0 5-16,4-2-2 16,1 1 3-16,2-2 14 15,0-1-16-15,0 1 4 16,13-2 6-16,2-2-1 16,6 1 14-16,6-5-16 15,4 0 8-15,5-2-4 16,4-5-14-16,0-3 17 0,-4-4-18 15,-7 0 0 1,-7 0-3-16,-4 0-9 0,-6-11-70 16,-2-4-104-16,-5 0-232 15</inkml:trace>
  <inkml:trace contextRef="#ctx0" brushRef="#br1" timeOffset="90785.67">31218 6034 433 0,'0'0'152'15,"0"0"-74"-15,0 0 70 16,0 0-56-16,0 0-92 16,0 0 8-16,-25 34 16 15,1-4 59-15,-3 4-28 0,1 1-14 16,3 0-4-16,2-5 0 16,4-2-33-16,4-5 23 15,3-2-11-15,1-6-9 16,3-3 9-16,2-3-11 15,2-3-4-15,1-3 0 16,1-3 6-16,0 0-10 16,0 0 3-16,0 0-6 15,0 0-19-15,0 0-55 16,0 0-30-16,6-14-113 16,7-5-418-16</inkml:trace>
  <inkml:trace contextRef="#ctx0" brushRef="#br1" timeOffset="91234.64">31224 5960 472 0,'0'0'132'16,"0"0"-62"-16,0 0 25 0,0 0-9 16,0 0-69-16,0 0-16 15,17 33 65-15,-11-9-14 16,-3 4-14-16,1 2-2 15,-1 1-11-15,2 2 10 16,-2 2-14-16,0-1-7 16,-2-1 16-16,1-2-21 15,-1-1 8-15,-1-1 1 16,0-4-16-16,0 0 16 16,0-7-18-16,0-1 1 15,0-2 1-15,0-6 0 16,0 0-2-16,0-2 0 15,0-1-6-15,4-1-22 0,15-2-102 16,4-3-91-16,3 0-566 16</inkml:trace>
  <inkml:trace contextRef="#ctx0" brushRef="#br1" timeOffset="92180.57">31668 5956 509 0,'0'0'52'0,"0"0"42"16,0 0 47-16,0 0-47 15,0 0-46-15,0 0 5 16,4-3-32-16,-4 9-19 16,-9 16 1-16,-9 10 48 15,-6 6 10-15,-3 1-23 16,2 3 2-16,-2 0 6 15,5-4-25-15,2 0-9 16,3-6 11-16,5-4-22 16,-2-3 11-16,5-4-12 15,3-6 0-15,0 0-4 0,3-8 4 16,2-2-5-16,1-2-64 16,0-3-84-16,0 0-59 15,12-5-244-15</inkml:trace>
  <inkml:trace contextRef="#ctx0" brushRef="#br1" timeOffset="92541.5">31760 5931 565 0,'0'0'127'0,"0"0"-83"15,0 0 25-15,0 0-39 16,0 0 62-16,0 0-53 16,-1 111 29-16,-5-75-18 15,0 1-15-15,-2 0 13 16,1-2-38-16,1-5 4 15,3-1-6-15,0-4 0 16,1-3-3-16,1-3-5 16,-1-5 2-16,1-3-10 0,-2-4 1 15,1 0-67 1,-2-2-3-16,1-1-75 0,0 0-50 16,0-4-127-16</inkml:trace>
  <inkml:trace contextRef="#ctx0" brushRef="#br1" timeOffset="92817.4">31500 6180 50 0,'0'0'680'16,"0"0"-624"-16,0 0-18 15,0 0 71-15,0 0-39 16,85-6-34-16,-65 6-36 16,-2 0 6-16,-2 0-13 15,4 0-24-15,0 0-123 16,3 0-321-16</inkml:trace>
  <inkml:trace contextRef="#ctx0" brushRef="#br1" timeOffset="93807.27">32099 5919 406 0,'0'0'196'0,"0"0"-121"16,0 0 25-16,0 0-21 16,0 0-46-16,0 0-31 0,-18 9 19 15,1 6 16-15,5 4 5 16,1 0-5-16,2 0-35 16,3 4-1-16,4-1 3 15,2-1 5-15,0-3-9 16,0-1 0-16,9-1 1 15,6-3 2-15,0-4-3 16,4-4 0-16,2-2 2 16,5-3 6-16,-1 0-8 15,2 0 0-15,-4-8 1 16,-1-1-13-16,0-6 11 16,-4 3 1-16,-6-1-6 15,0-1 11-15,-3 4-5 16,-5-1 2-16,1 1 3 15,-4 2 31-15,1 1-10 0,-1 0-2 16,-1 1-4-16,0 0-14 16,0 3 6-16,0 0 1 15,0 3-13-15,0 0 18 16,0 0-18-16,0 0-7 16,0 0 5-16,-4 14-14 15,-9 4 16-15,-1 5 0 16,2 5 4-16,0-1 1 15,3 2-5-15,0 3 0 16,0-1 0-16,0 2 7 16,2 1-7-16,-1 1 0 15,2-1 5-15,0 1-6 0,0-2 1 16,0-2 0-16,0-5-2 16,-1-2 7-16,0-4-5 15,-3-6 0-15,3-5 3 16,-3-2-2-16,-1-4 2 15,-3-3-1-15,-3 0 31 16,-7 0-11-16,-1-14 24 16,0-4-11-16,0 0-26 15,1 1 15-15,5 1-24 16,6 2 0-16,2 4-1 16,6 5-5-16,0 5-12 15,5 0-104-15,0 0-253 16</inkml:trace>
  <inkml:trace contextRef="#ctx0" brushRef="#br1" timeOffset="130596.07">29533 8398 211 0,'0'0'0'15,"-109"-122"-18"-15,53 56-118 16</inkml:trace>
  <inkml:trace contextRef="#ctx0" brushRef="#br1" timeOffset="145601.17">29798 7469 340 0,'0'0'68'0,"0"0"-9"15,0 0 57-15,0 0-13 16,0 0-17-16,0 0-8 0,0 0-21 16,0 0-2-16,0 0 15 15,0 0-32-15,0 0 1 16,0-1-12-16,0-2-27 15,0 0 15-15,0 0-15 16,1 2 0-16,-1-1-3 16,2-1 5-16,-1 0-2 15,-1 0 0-15,2-2 6 16,-2 2-9-16,0-1 3 16,0 0 0-16,0 2 11 15,0 1-11-15,1-2 13 0,1 1 18 16,-2 2-24-1,0 0 26-15,0 0-24 0,0 0-9 16,0 0 4-16,0 0-4 16,0 0-2-16,0 0-1 15,0 10-12-15,0 10 15 16,-8 5 0-16,0 5 9 16,-1 1 15-16,1 4-23 15,1-2 23-15,-2 3-17 16,3-3 2-16,0 2-3 15,1 2-6-15,1-4 0 16,-3-2-3-16,1-3 8 16,0 0-5-16,-2-3 0 15,-1-1 7-15,2-3-10 16,2-6 3-16,1-1 0 0,-1-6-2 16,2-1 5-1,2-3-3-15,1-3 0 0,0-1 5 16,0 0-18-16,0 0 4 15,0 0-61-15,0 0-35 16,7-12-170-16</inkml:trace>
  <inkml:trace contextRef="#ctx0" brushRef="#br1" timeOffset="146458.57">29809 7435 98 0,'0'0'230'16,"0"0"-187"-16,0 0 29 15,0 0 13-15,0 0 11 0,0 0-28 16,0 0-26-16,0 0 27 16,0 0 7-16,0 0-14 15,1 0 18-15,-1 0-35 16,0 0-6-16,2 0-13 16,1 2-23-16,3 8 10 15,2 3 0-15,1 7 4 16,-1 0 16-16,0 2-26 15,0 3 11-15,-3 2-7 16,2 0-6-16,-1 6 9 16,2-3-7-16,2 3-5 15,-1-2 8-15,2 1-4 16,0-4-6-16,-2-3 0 0,1-2 7 16,-2-4-8-1,0 1 1-15,-2-5 0 0,1 1 3 16,2-2 4-16,-1-2-6 15,-2 0 4-15,1-3 1 16,-1-1 3-16,0 0-9 16,-3-2 0-16,0-2-2 15,0-1 6-15,-2 1-4 16,1-1 0-16,-1 1 6 16,-1-3-10-16,0 0 4 15,0-1-25-15,0 0-28 16,0 4-105-16,0-1-253 0,-1 1-253 15</inkml:trace>
  <inkml:trace contextRef="#ctx0" brushRef="#br1" timeOffset="146936.44">29922 8096 16 0,'0'0'307'0,"0"0"-266"16,0 0 30-16,0 0 57 15,0 0-28-15,0 0-46 16,-3-4 18-16,7 1-36 16,2 2 14-16,2-3 13 15,1 3-11-15,3 0 0 16,1-1 1-16,5 1-31 15,-1 1 12-15,2 0 10 0,3 0-11 16,4 0 10-16,4 0-35 16,0 0 11-16,-4 0-1 15,-8 0-14-15,-7 0 2 16,-10 0-6-16,-1 0-8 16,0 0-17-16,0 0-97 15,-7 0-134-15,-13 0-481 16</inkml:trace>
  <inkml:trace contextRef="#ctx0" brushRef="#br1" timeOffset="147872.31">29546 8086 319 0,'0'0'45'15,"0"0"13"-15,0 0 15 16,0 0-30-16,0 0-8 15,0 0-20-15,-6 0 20 0,6 0 9 16,0 0-9-16,0 0 31 16,0 0-6-16,0 0-8 15,0 0 21-15,0 0-13 16,0 0 0-16,0 0-2 16,0 0-32-16,0 0 21 15,0 0-16-15,0 0-7 16,3 0 16-16,6 0-27 15,1 0-3-15,4 0-7 16,2 0 7-16,1 0-9 16,1 0-1-16,-1 3 0 15,-2 0-5-15,-4-2 8 16,-1 2-3-16,-2-2 0 16,-2-1 4-16,0 2-8 0,1-2 4 15,-1 2 0-15,-1-1-6 16,1 1 1-16,0-2-6 15,-2 1 1-15,0 0-33 16,-1 1 0-16,0 3-76 16,3-4-114-16,2 1-117 15</inkml:trace>
  <inkml:trace contextRef="#ctx0" brushRef="#br1" timeOffset="151235.34">30461 7557 161 0,'0'0'59'0,"0"0"0"0,0 0 27 16,0 0-17-16,0 0-27 15,0 0-37 1,4 0 1-16,-4 0-6 0,0 0-12 15,0 0-20-15,0 0-56 16,0-5-44-16,0 0-41 16</inkml:trace>
  <inkml:trace contextRef="#ctx0" brushRef="#br1" timeOffset="151676.59">30461 7557 282 0,'9'-79'142'0,"-8"76"-123"16,1 0 93-16,0 0-21 16,0 2-23-16,-2 1-19 15,1 0 19-15,-1 0-5 16,0 0-31-16,0 0 25 15,0 0-12-15,0 0-22 16,0 0-3-16,0 0-20 16,0 10 0-16,0 11 3 15,0 8 2-15,0 7 31 16,-1 4-4-16,-3 3-9 0,2 2 20 16,2-1-32-1,0-4 7-15,0-1 9 0,0-1-27 16,2-6 21-16,3-3-21 15,0-4 4-15,-2-7-5 16,-2-3 1-16,-1-5 0 16,0-5 0-16,0 1 2 15,0 0-3-15,0-1 1 16,0-1-22-16,0 3-23 16,3-3-85-16,8-1-97 15,5-3-312-15</inkml:trace>
  <inkml:trace contextRef="#ctx0" brushRef="#br1" timeOffset="152246.99">30438 7433 420 0,'0'0'175'0,"0"0"-131"16,0 0 27-16,0 0 45 15,0 0-31-15,0 0-49 16,17-40-9-16,-4 38-16 16,6-1 7-16,4 3-17 15,-1 0 3-15,4 0 8 16,-3 7-11-16,0 2 8 16,-4 2 3-16,1 2-6 15,-3 1 3-15,-3 0-6 16,-5 3 2-16,0 2 5 15,-6 0-7-15,0 1 4 0,-2-1-5 16,-1 0 10-16,0 0-11 16,0 0-1-16,-4-2 0 15,-6-3-11-15,-3-3 7 16,-4-1 4-16,-3-3 3 16,-4-2 0-16,-3-3 12 15,1-2-12-15,0 0 9 16,2 0-5-16,5 0-3 15,5-2-4-15,4 0 0 16,7-1-9-16,3 0-27 16,0 0-111-16,19-1-520 15</inkml:trace>
  <inkml:trace contextRef="#ctx0" brushRef="#br1" timeOffset="165109.04">27642 11650 226 0,'0'0'80'16,"0"0"-39"-16,0 0 47 0,0 0 15 16,0 0-40-1,0 0-21-15,0 0 23 16,0 0-5-16,2-41-34 0,-1 40-1 16,1-1-20-16,-2 2-4 15,0 0-2-15,1-2-2 16,-1 2-23-16,2 0-80 15,-2 0-22-15,0 0 19 16,0 0 7-16,0-1-13 16</inkml:trace>
  <inkml:trace contextRef="#ctx0" brushRef="#br1" timeOffset="165382.18">27654 11532 173 0,'2'-10'66'0,"1"2"54"15,-2 0 7-15,1 4-34 16,-1 2 0-16,-1 2-7 0,0 0-26 16,0 5-58-16,0 19-1 15,0 15 52-15,0 9 13 16,-7 4 16-16,-4 3-40 16,2-4-10-16,3-4 14 15,3-6-41-15,2-7 10 16,-1-5-7-16,2-7 3 15,0-7-12-15,0-5 1 16,0-4-9-16,0-6-51 16,11 0-66-16,5-6-42 15,-1-16-317-15</inkml:trace>
  <inkml:trace contextRef="#ctx0" brushRef="#br1" timeOffset="165672.51">27715 11472 448 0,'0'0'64'0,"0"0"9"16,0 0 36-16,0 0-71 15,0 0-17-15,0 0 20 16,78 1-10-16,-56 22 40 15,-4 6-30-15,-6 1-10 0,-7-4 5 16,-5-3-31-16,0-3 16 16,-3-8-4-16,-9-2 5 15,-5-6 6-15,2-3-16 16,1-1-9-16,3 0-3 16,3 0-95-16,8 0-218 15</inkml:trace>
  <inkml:trace contextRef="#ctx0" brushRef="#br1" timeOffset="166519.57">28021 11286 346 0,'0'0'112'0,"0"0"27"16,0 0-22-16,0 0-33 16,0 0-2-16,0 0-34 15,0-3-40-15,0 10 9 16,0 10 12-16,0 2 31 15,0-2-38-15,0 0-18 16,-1 1 8-16,-2-4-12 16,0 0 0-16,3-3-8 15,0-3-45-15,0 0-113 16,0-8-174-16</inkml:trace>
  <inkml:trace contextRef="#ctx0" brushRef="#br1" timeOffset="166810.54">28150 11443 323 0,'0'0'224'0,"0"0"-213"0,0 0 98 15,0 0-11-15,0 0-54 16,0 0-16-16,-7 53-28 16,7-44 5-16,0-1-11 15,0-4-100-15,0-4-122 16</inkml:trace>
  <inkml:trace contextRef="#ctx0" brushRef="#br1" timeOffset="167098.5">28322 11236 323 0,'0'0'218'0,"0"0"-214"16,0 0 100-16,0 0-12 15,-20 83-40-15,15-57-34 16,-1 5-11-16,1 0-6 15,1-2-1-15,1-3-196 0,3-4-329 16</inkml:trace>
  <inkml:trace contextRef="#ctx0" brushRef="#br1" timeOffset="168880.69">27693 12138 106 0,'0'0'57'0,"0"0"65"15,0 0 2-15,0 0-42 16,0 0-26-16,0 0 12 16,0-7-48-16,0 0 8 15,0-1 27-15,0-1-29 16,0 3 26-16,0 4 2 15,0 0-13-15,0 2 1 16,0 0-40-16,0 7 2 16,0 19-4-16,0 15 13 15,0 9 40-15,-3 6 8 0,-3 2-28 16,0-1 11 0,1-6-34-16,1-5 1 15,4-8-8-15,0-7 7 0,0-8-10 16,0-5 0-16,0-6 3 15,0-5-9-15,0-6 6 16,0-1-32-16,0 0-31 16,9-17-47-16,5-10-211 15,2-6-211-15</inkml:trace>
  <inkml:trace contextRef="#ctx0" brushRef="#br1" timeOffset="169151.71">27703 12156 229 0,'0'0'78'16,"0"0"32"-16,0 0-59 16,0 0 33-16,86-17-33 15,-70 19-10-15,-6 16-15 16,-5 4-4-16,-3 0 22 15,-2 1 1-15,0-1-15 16,-5-5 14-16,-6-3-18 16,-2-1 10-16,1-6-20 15,1-1-16-15,1-3-3 16,7-3-44-16,3 0-343 0</inkml:trace>
  <inkml:trace contextRef="#ctx0" brushRef="#br1" timeOffset="169548.59">28024 11914 597 0,'0'0'45'16,"0"0"-30"-16,0 0 91 16,0 0-51-16,0 88 1 15,0-57-24-15,0 2-27 16,0-3-5-16,0-4 0 0,0-2-31 16,0-8-186-16,0-10-240 15</inkml:trace>
  <inkml:trace contextRef="#ctx0" brushRef="#br1" timeOffset="169811.54">28114 12126 579 0,'0'0'125'0,"0"0"-108"16,0 0 42-16,0 0-17 15,0 0 18-15,0 0-52 16,-5 58 5-16,4-48-13 16,1 1-1-16,0-5-48 15,0-4-156-15,7-2-164 16</inkml:trace>
  <inkml:trace contextRef="#ctx0" brushRef="#br1" timeOffset="170194.43">28312 11922 390 0,'0'0'72'16,"0"0"4"-16,0 0 25 15,0 0-74-15,0 0 16 16,0 0 12-16,72 9-21 16,-63 0 19-16,0 2-39 15,-5 3 3-15,-1 1 12 16,-3 2-28-16,0 0 12 15,0 2-6-15,-10 0 7 0,-1 0 8 16,4-1-13-16,-4-2 9 16,7-1 5-16,-1-2-17 15,4 0 8-15,1 0-14 16,0-6 7-16,0 0-8 16,0 1 3-16,7-3-2 15,10 1 0-15,1-4-108 16,3 0-146-16</inkml:trace>
  <inkml:trace contextRef="#ctx0" brushRef="#br1" timeOffset="170958.65">27748 12593 513 0,'0'0'105'0,"0"0"27"15,0 0-1-15,0 0-82 16,0 0-8-16,0 0-29 15,3 15-10-15,-3 17 52 0,0 4-18 16,-7 1 1-16,-1 3-2 16,1-1-32-16,1-4 16 15,4-3-19-15,1-2 1 16,-1-7 0-16,2-6 3 16,0-4-4-16,0-6 0 15,0-4-46-15,0-3-42 16,8 0-55-16,5-13-81 15,1-10-213-15</inkml:trace>
  <inkml:trace contextRef="#ctx0" brushRef="#br1" timeOffset="171221.63">27777 12631 282 0,'0'0'109'16,"0"0"-77"-16,0 0 52 15,0 0-29-15,0 0-6 16,0 0-11-16,62-27 1 16,-41 39 25-16,-4 7-20 15,-4-1-9-15,-7-1 9 16,-6-2-39-16,0-5 8 16,0-1 4-16,-3-3-3 15,-7-1 15-15,1-4-11 16,-4 1-10-16,2-2-8 0,3 2-19 15,4 1-208 1,2-2-224-16</inkml:trace>
  <inkml:trace contextRef="#ctx0" brushRef="#br1" timeOffset="171799.11">28052 12449 268 0,'0'0'327'0,"0"0"-228"15,0 0 24-15,0 0-34 16,0 0-65-16,0 0-21 16,5 13 20-16,-5 8 29 15,0 0-31-15,-3 2-21 0,0-1 8 16,0 0-17 0,1-4-53-16,2-3-112 0,0-6-197 15</inkml:trace>
  <inkml:trace contextRef="#ctx0" brushRef="#br1" timeOffset="172009.07">28145 12606 527 0,'0'0'246'16,"0"0"-234"-16,0 0 27 0,0 0 11 15,0 0-30 1,0 0-18-16,-8 57 0 0,7-44-2 16,1-3-30-16,0-3-149 15,0-5-199-15</inkml:trace>
  <inkml:trace contextRef="#ctx0" brushRef="#br1" timeOffset="172496.7">28336 12449 596 0,'0'0'75'0,"0"0"35"16,0 0-8-16,0 0-59 15,0 0 6-15,0 0-8 16,33-10-10-16,-24 10 12 16,-2 0-37-16,-4 6 1 15,-1 6-7-15,-2 5-1 16,0 0-7-16,0 0 7 15,-9-3 1-15,-3 0-2 0,4-3 2 16,4 0-17-16,1 0-4 16,3-2-31-16,0 1 33 15,0-1 0-15,0-1 19 16,0-2-5-16,0 1 11 16,4-3-6-16,-1 1 13 15,-1-2-3-15,-1 0 32 16,-1 0-16-16,0 1-23 15,0 4-3-15,-12-1 7 16,-2 4-7-16,0 2 0 16,5-1-175-16,9-3-176 15</inkml:trace>
  <inkml:trace contextRef="#ctx0" brushRef="#br1" timeOffset="173470.81">27721 13143 100 0,'0'0'238'16,"0"0"-157"-16,0 0 49 0,0 0-26 16,0 0-39-1,0 0 14-15,10-11-24 0,-9 10 1 16,2 1 3-16,-3 0-23 15,1 0 1-15,2 0-27 16,0 20 4-16,-1 11 33 16,-2 10-27-16,0 6 2 15,0 2 7-15,-8 2-29 16,-1-5 20-16,3-6-20 16,0-5 0-16,2-8-5 15,1-5 8-15,0-9-6 16,3-5 2-16,0-6-69 0,0-2-37 15,0 0-55 1,9-16-245-16</inkml:trace>
  <inkml:trace contextRef="#ctx0" brushRef="#br1" timeOffset="173741.97">27751 13150 333 0,'0'0'89'0,"0"0"-6"15,0 0 4-15,0 0-1 16,93 8-8-16,-83 13-53 0,-3 1 25 16,-7 0-17-16,0-2-7 15,0-1-5-15,-11-4-14 16,0-2 24-16,2-3-22 15,-1-5-7-15,4-4-4 16,1-1-49-16,5 0-153 16,0-12-369-16</inkml:trace>
  <inkml:trace contextRef="#ctx0" brushRef="#br1" timeOffset="175818.96">28054 13029 241 0,'0'0'63'0,"0"0"59"16,0 0-19-16,0 0 14 15,0 0-32-15,0 0-4 16,28-43 6-16,-26 41-24 0,-2 2 4 16,0 0-30-16,0 0-16 15,0 5-14-15,0 13 3 16,0 1-7-16,0 3-1 16,0 1 9-16,-2 0-22 15,2-1-72-15,0-6-135 16,0-7-276-16</inkml:trace>
  <inkml:trace contextRef="#ctx0" brushRef="#br1" timeOffset="176019.95">28193 13193 630 0,'0'0'49'16,"0"0"-19"-16,0 0-1 16,0 0-22-16,0 0-7 15,0 0 0-15,0 71-87 16,4-68-125-16</inkml:trace>
  <inkml:trace contextRef="#ctx0" brushRef="#br1" timeOffset="176434.01">28391 12978 791 0,'0'0'14'0,"0"0"49"16,0 0-16-16,0 0 4 0,0 0-16 16,0 0-30-16,-6 78 10 15,21-76-14-15,3-2 12 16,2 0-13-16,-4 0-16 15,-2 0 11-15,-3 0-8 16,-5 0 13-16,-1 0-11 16,-5 0 8-16,1 2 3 15,1 11 19-15,-2 5-6 16,1 2 22-16,1 2-31 16,-1 3 2-16,2-1-12 15,-1-2-151-15,3-5-380 16</inkml:trace>
  <inkml:trace contextRef="#ctx0" brushRef="#br1" timeOffset="177417.5">27893 13807 459 0,'0'0'213'16,"0"0"-210"-16,0 0 39 16,0 0-2-16,0 0-24 15,0 0-2-15,3 0-14 16,-3 0-1-16,0 5-24 16,0 2-121-16,0-3-8 0</inkml:trace>
  <inkml:trace contextRef="#ctx0" brushRef="#br1" timeOffset="177678.45">27914 14053 708 0,'0'0'48'0,"0"0"-24"0,0 0 1 15,0 0-22-15,0 0 3 16,0 0 2-16,2 42-8 16,-2-25 0-16,0 1-112 15,0 3-128-15</inkml:trace>
  <inkml:trace contextRef="#ctx0" brushRef="#br1" timeOffset="177897.4">27863 14477 475 0,'0'0'85'16,"0"0"-82"-16,0 0 31 15,0 0 47-15,0 0-36 16,0 0-23-16,-2 13 8 16,1-7-28-16,1 3 2 15,0 4-4-15,0 4-34 16,0-1-194-16</inkml:trace>
  <inkml:trace contextRef="#ctx0" brushRef="#br1" timeOffset="178120.57">27864 14792 594 0,'0'0'3'0,"0"0"3"15,0 0-6-15,0 0-7 16,0 0 5-16,0 0-29 16,0 14-40-16,5-14-172 0</inkml:trace>
  <inkml:trace contextRef="#ctx0" brushRef="#br1" timeOffset="179156.74">27861 13676 126 0,'0'0'94'15,"0"0"-45"-15,0 0 38 16,0 0-4-16,0 0-47 15,0 0-8-15,0 0 9 16,0 3-23-16,0-3 22 16,0 0-2-16,0 0 0 0,0 0 26 15,0 0-6-15,0 0-2 16,0 0 1 0,0 0-31-16,0 0 4 0,0 0-20 15,0 0-5-15,0 0 36 16,0 0-28-16,0 0 4 15,0 0 9-15,0 0-19 16,0 0-3-16,0 1 0 16,0 16-2-16,-1 6 1 15,-8 9 2-15,-1 10 11 16,-2 3 24-16,-3 5-22 16,1-3 15-16,1-3-7 15,3-4-18-15,2-10 15 16,2-1-15-16,2-8-4 15,2-9 0-15,2-4 10 0,0-6-10 16,0-2 0-16,0 0 2 16,0 0-10-16,0-7-10 15,10-13-69-15,6-7-40 16,1-3-164-16,1-3-318 16</inkml:trace>
  <inkml:trace contextRef="#ctx0" brushRef="#br1" timeOffset="179508.69">27902 13676 455 0,'0'0'23'15,"0"0"26"-15,0 0-15 16,0 0 15-16,0 0 4 16,100 8-8-16,-79 8-15 15,-9 2-19-15,-4 3-11 16,-6-1 0-16,-2 0 19 16,0-2-9-16,-6-3 32 15,-6-4-7-15,-4-5 10 16,-4-2 19-16,0-4-26 0,-2 0-5 15,2 0-28 1,2 0 3-16,7 0-16 0,8 0-27 16,3 4-115-16,2 4-94 15,19-1-31-15</inkml:trace>
  <inkml:trace contextRef="#ctx0" brushRef="#br1" timeOffset="180334.49">28147 13631 432 0,'0'0'107'0,"0"0"-22"0,0 0 67 16,0 0-76-16,0 0 8 15,0 0-24-15,-10 0-5 16,10 0-16-16,3-2-36 16,8 1 2-16,4-3-2 15,0 4 3-15,-4 0-10 16,0 0 4-16,-5 0 0 16,0 2-2-16,-1 10-9 15,-4 0 10-15,-1 1 1 16,0 2-8-16,-6-3 2 0,-6 2 10 15,-1-3-4 1,1-2 7-16,3 0 2 0,2-3-7 16,4-1-2-16,1-3 7 15,2 2-10-15,0-2 3 16,0 1 0-16,0-2-4 16,2 0 12-16,8 1-17 15,-3 0 4-15,2 0-115 16,2-2-54-16,-4 0-109 15,2 0-139-15</inkml:trace>
  <inkml:trace contextRef="#ctx0" brushRef="#br1" timeOffset="180537.66">28330 13761 567 0,'0'0'35'16,"0"0"27"-16,0 0 46 16,0 0-63-16,0 0-15 15,0 0-30-15,-27 87 1 16,27-79-3-16,0-5-108 16,5-3-148-16</inkml:trace>
  <inkml:trace contextRef="#ctx0" brushRef="#br1" timeOffset="180731.64">28543 13612 608 0,'0'0'40'16,"0"0"85"-16,-36 100-47 15,26-55-75-15,4 1-3 16,5-2-37-16,1-5-422 16</inkml:trace>
  <inkml:trace contextRef="#ctx0" brushRef="#br1" timeOffset="181429.55">27878 14120 375 0,'0'0'65'0,"0"0"49"15,0 102 18-15,-11-50-20 0,-3 2-31 16,0-6-21-16,2-3 5 16,0-6-49-16,5-8 12 15,4-6-26-15,0-8 5 16,3-8-10-16,0-2 3 16,0-7-57-16,0 0-59 15,12-11-122-15</inkml:trace>
  <inkml:trace contextRef="#ctx0" brushRef="#br1" timeOffset="181760.83">27872 14198 340 0,'0'0'163'0,"0"0"-111"16,0 0 15-16,0 0-41 16,0 0-5-16,85-28 11 15,-65 28 17-15,-4 17 13 16,-4 7-52-16,-5 6 10 16,-7-1 18-16,0-3-19 15,-4-3 7-15,-10-6 21 16,-2-7-3-16,1-1 13 0,1-6-31 15,1-2-12-15,3-1-8 16,1 0-5-16,8 0-2 16,1 0-105-16,1-9-174 15,18 1-199-15</inkml:trace>
  <inkml:trace contextRef="#ctx0" brushRef="#br1" timeOffset="182284.48">28129 14100 454 0,'0'0'100'16,"0"0"-36"-16,0 0 36 15,0 0-2-15,0 0-87 0,0 0 15 16,19-17-10-16,-4 16-12 16,3 1 3-16,-3 0-7 15,-3 0 0-15,-5 0-2 16,-1 0-3-16,-3 8 4 16,-3 2-1-16,0 1 2 15,0 2 12-15,-9 5 11 16,-6-1 12-16,-1 0 6 15,4-1-26-15,2-2 8 16,2-3-18-16,7-2 0 16,1-4-7-16,0 1 2 15,0-2-14-15,10-1-10 16,5 0-87-16,0-2-88 0,-2 1-143 16</inkml:trace>
  <inkml:trace contextRef="#ctx0" brushRef="#br1" timeOffset="182495.41">28344 14226 287 0,'0'0'290'15,"0"0"-265"-15,0 0 85 16,0 0-11-16,0 0-73 0,0 0-12 15,-32 78-14-15,32-68-9 16,0-3-49-16,0-7-126 16,0 0-146-16</inkml:trace>
  <inkml:trace contextRef="#ctx0" brushRef="#br1" timeOffset="182889.92">28513 14066 461 0,'0'0'33'0,"0"0"40"16,0 0 42-16,0 0-30 16,0 0-12-16,80 14-54 15,-79 4-4-15,-1 1 17 16,0 2-12-16,-13 1 33 16,-6 0-23-16,0-2-1 15,3 0 9-15,2-5-28 16,5-2 17-16,2-6-10 15,7 2-15-15,0-5-4 0,0 0 5 16,0 1-3-16,13 0 0 16,4 0-3-16,5-2-59 15,1 4-77-15,-2-2-161 16</inkml:trace>
  <inkml:trace contextRef="#ctx0" brushRef="#br1" timeOffset="183528.75">27874 14809 748 0,'0'0'106'0,"0"0"-8"16,0 0-38-16,0 0-60 16,0 0-6-16,0 0 1 15,0 19 5-15,6-1-11 16,2 1-108-16,-3-1-214 16</inkml:trace>
  <inkml:trace contextRef="#ctx0" brushRef="#br1" timeOffset="183761.76">27857 15350 508 0,'0'0'142'16,"0"0"-133"-16,0 0 56 15,0 0-6-15,0 0-21 16,0 0-9-16,0 31-28 16,0-18 5-16,0 3-6 15,0 1-33-15,6 4-249 16</inkml:trace>
  <inkml:trace contextRef="#ctx0" brushRef="#br1" timeOffset="183994.69">27944 15892 472 0,'0'0'19'0,"0"0"-15"0,0 0-4 15,0 0 1 1,0 0 4-16,0 0-1 0,-27 58-4 16,27-49-42-16</inkml:trace>
  <inkml:trace contextRef="#ctx0" brushRef="#br1" timeOffset="184385.71">27742 16837 349 0,'0'0'14'0,"0"0"-14"16,0 0-49-16,0 0 49 16,0 0-6-16,-21 93-1 15,21-78-191-15</inkml:trace>
  <inkml:trace contextRef="#ctx0" brushRef="#br1" timeOffset="184714.61">27745 17463 241 0,'0'0'117'0,"0"0"-111"16,0 0 1-16,0 0 7 15,0 0-7-15,0 0 17 16,-25 18-1-16,23-16 5 16,2-1 7-16,-1 1 1 15,-1 0 6-15,-1 1-28 16,3 2-14-16,-1-5-6 0,1 4-149 15,0-1-97 1</inkml:trace>
  <inkml:trace contextRef="#ctx0" brushRef="#br1" timeOffset="186026.59">27793 17488 313 0,'0'0'129'0,"0"0"-97"16,0 0 49-16,0 0-7 16,0 0-31-16,0 0-18 15,0 0 59-15,-3-36-34 16,3 34 12-16,0 0 2 15,0 2-26-15,0 0 7 0,0 0-26 16,0 0-8-16,0 0 5 16,0 0-13-16,0 2-5 15,0 17 4-15,-1 8 2 16,-4 10 20-16,-2 6-19 16,-3 1 1-16,2 5 1 15,-1-5 0-15,1 0-7 16,2-7 2-16,1-3 3 15,1-5-4-15,1-8-1 16,2-5 0-16,-1-7-1 16,2-8 5-16,0 1-8 15,0-2-15-15,0-3-72 16,10-15-140-16,7-8-354 0</inkml:trace>
  <inkml:trace contextRef="#ctx0" brushRef="#br1" timeOffset="186446.6">27826 17483 589 0,'0'0'73'0,"0"0"-21"0,0 0 40 16,0 0-60-16,0 0-19 15,0 0 11-15,51-49-21 16,-34 46 12-16,-2 1 23 16,0 2-16-16,-3 0 4 15,-1 0-4-15,0 15-21 16,-1 4 16-16,-3 7-15 15,-4-1 2-15,-3-1 2 16,0-2 2-16,0-5-5 16,-7-3-1-16,-7-5 2 15,-5-2 20-15,-3-5-14 16,0-2-6-16,0 0-4 16,4 0-4-16,6-6-57 0,9-4-17 15,3-1-49-15,3 2-90 16,16 3-363-16</inkml:trace>
  <inkml:trace contextRef="#ctx0" brushRef="#br1" timeOffset="187638.84">28167 17308 217 0,'0'0'129'16,"0"0"-81"-16,0 0 14 0,0 0 24 16,0 0 2-16,0 0-9 15,-7-4 12-15,7 4-22 16,-1-2 3-16,1 1-20 15,-2-1-20-15,2 0-6 16,0 2-16-16,0 0 5 16,0 0 6-16,0-2-19 15,0-2 3-15,0 4-5 16,0-3-7-16,0 2 3 16,5-2-7-16,5 1-3 15,2-1 14-15,1 0-18 16,-2 3 16-16,-1 0 2 15,-1 0-8-15,-3 0 1 0,-1 0 7 16,-1 0 0-16,-2 0-5 16,-1 0-1-16,-1 8 3 15,0 3-2-15,-1-2 5 16,-13 2 4-16,-4 0 16 16,3-3-8-16,-1-2 4 15,2-3-11-15,3-2-1 16,5-1-3-16,1 0 6 15,5 0-5-15,0 2-2 16,0 0-24-16,0 2-8 16,9-2-44-16,4 3 75 15,1 3-8-15,-3-2-16 0,-3 2 25 16,-2 0-1-16,-3 0 1 16,-1-4-5-16,-2-1 11 15,0-3-6-15,0 2 19 16,-11-2 4-16,-4 0 33 15,-1 0-42-15,0 0-10 16,2 0-4-16,2 0 0 16,6 0-7-16,6 0-102 15,0 0-154-15,3 0-176 16</inkml:trace>
  <inkml:trace contextRef="#ctx0" brushRef="#br1" timeOffset="188103.02">28373 17454 540 0,'0'0'67'0,"0"0"28"16,0 0 15-16,0 0-86 16,0 0-9-16,0 0 67 15,-26 29-38-15,17-16-26 16,1-4-18-16,3-3-3 15,4-3-4-15,1-3-73 0,0 0-34 16,0 0-84-16</inkml:trace>
  <inkml:trace contextRef="#ctx0" brushRef="#br1" timeOffset="188718.06">28548 17277 93 0,'0'0'445'15,"0"0"-387"-15,0 0 62 16,0 0-10-16,0 0-35 16,0 0-29-16,24-15-25 15,-34 32 17-15,-4 1 22 16,2 2-21-16,-1-6-9 16,5-2-19-16,5-3 8 15,1-7-19-15,2 0 0 16,0-2 8-16,0 0-3 15,8 0 17-15,13 0 8 16,6 0-20-16,-2-4 8 0,-2 0-16 16,-9 2 0-16,-5 2-4 15,-3-2 0-15,0 2 2 16,1 0-13-16,1 0-39 16,0 0-2-16,-1 0-30 15,1 0-13-15,0-2 30 16,0-1-33-16,0-4 25 15,-2 2 23-15,1-1 18 16,-4 0 34-16,1 3 2 16,-2 0 8-16,-2 3 41 15,0 0-21-15,0 0 4 16,0 1-12-16,-2 16 51 0,-5 4-9 16,-3 4-33-16,1 0-10 15,1-1-9-15,0-1-12 16,0-2 0-16,2-4-55 15,1-7-133-15,2-4-332 16</inkml:trace>
  <inkml:trace contextRef="#ctx0" brushRef="#br1" timeOffset="192288.3">27165 10935 237 0,'0'0'32'0,"0"0"-30"15,0 0 6-15,0 0-8 16,0 0 6-16,0 0 18 16,4-17 51-16,-2 14 22 0,1 0-23 15,-1 2 5-15,-1 1-48 16,2 0 16-16,-3-3-32 15,1 3-9-15,-1 0-6 16,0 0 0-16,0 0 0 16,0 0 0-16,0-1 6 15,0-1-6-15,0 0 14 16,2 2-4-16,-2-4 13 16,1 1-14-16,-1 1 5 15,0 1 15-15,0 1-14 16,0 0 7-16,0 0-19 15,0 0 3-15,0 0-12 0,0 0 3 16,0 0-7-16,0 0 9 16,0 0-3-16,0 12 4 15,-4 3 0-15,-5 2 2 16,1 1 1-16,1 3-3 16,-3 3 0-16,1-2 1 15,-2 4 4-15,-1 0-5 16,0 2 0-16,2-1 6 15,-1 2-8-15,1 1 2 16,2 1 0-16,-2 0-1 16,1 4 7-16,1 1-6 15,2 3 1-15,-1 4 7 0,1-3-8 16,2 2 0-16,-2 0 0 16,0 0-6-16,0 0 13 15,-5 2-7-15,1 0 0 16,-2 0 7-16,3-1-8 15,0 0 1-15,1-2 0 16,3-1-3-16,0 0 4 16,1-4-1-16,1 2 0 15,-2-2 7-15,1 1-9 16,-1 1 2-16,0 0 0 16,1-1-7-16,0 1 12 15,1-3-5-15,1 3 0 16,-1 0 8-16,3-3-15 0,0-2 7 15,0 1 0 1,0-4 0-16,0-1 2 0,0 1-2 16,-1-2 0-16,-2 2 6 15,1 0-6-15,1 2 0 16,-1-3 2-16,-1 1-8 16,-1-2 6-16,1-1 0 15,0 1 0-15,2 0 6 16,-2 2-8-16,1 3 2 15,1 1 0-15,-3 3 0 16,3-2 3-16,-4 0-3 16,1 1 0-16,-3-1 0 15,4-2 0-15,0 1 0 16,1-1 2-16,2-2-6 0,-1 2 7 16,-1 0-4-16,-1 2 1 15,0-1 0-15,0 2 2 16,-1-2-2-16,-1 2 0 15,1-2-6-15,-1 0 14 16,-1 1-8-16,2-2 0 16,-2 1 2-16,0 2-11 15,0-3 9-15,2 2 0 16,-1-4 0-16,2 2 2 16,0-2-2-16,0 2 0 15,1 2 4-15,-2-1-8 16,1-1 4-16,2 0 0 15,-1 0-3-15,2 0-1 0,0-1 4 16,0 3 0-16,0 1-2 16,0 2 1-16,0-3 1 15,5 3 0-15,-2-5-7 16,2 0 7-16,0 0-1 16,-2-2 0-16,0 0-8 15,2 2 2-15,-2-2 7 16,0 2 0-16,1 0-9 15,2 1 9-15,0 2 0 16,0 1-1-16,1-2-5 16,1 0 5-16,-4-1 1 15,2-1 0-15,-1-1-1 16,-1-2 1-16,1-2 0 0,-2-1 0 16,1-1 2-16,-1 4-5 15,1 0 3-15,-1-1 0 16,2 2-3-16,-2-4-13 15,3 0 11-15,-1-2-6 16,3 2 0-16,1-2 11 16,0 1 0-16,0-1 0 15,0 1 4-15,-3-1-2 16,-1 0-2-16,-1 0 0 16,-2 2 3-16,2-2-8 15,-3 1 5-15,1 0 0 16,1-1 1-16,-2 0-1 0,3 1 0 15,-1 0 0-15,1-1 6 16,-1-2-6-16,0 0 0 16,0 3 0-16,0-3-2 15,-2 3 4-15,-1-5-2 16,0 1 0-16,0 0 3 16,2-3-6-16,1 3 4 15,3-2-1-15,0 0 6 16,-2 2-3-16,1 1-3 15,1 0 0-15,-5-2 2 16,2 1-5-16,-1-2 3 16,-1 2 0-16,-1-2-1 0,0 2 4 15,0 0-3-15,2 0 0 16,-2 0 4 0,0 0-8-16,0-2 4 0,0-1 0 15,0-1-5-15,0 1 9 16,0 2-4-16,0 1 0 15,0 0 6-15,0 1-6 16,0 1 0-16,0 1 0 16,0 0-5-16,0 0 9 15,0 0-4-15,0-1 0 16,3 3 5-16,3-3-2 16,4 3 6-16,-3 0-8 15,3 1 2-15,0-1 2 16,3 1-5-16,-1 0 0 15,2-2 4-15,-4 3-5 0,-1 2 1 16,1 2 0-16,-4 1 0 16,-1 2 5-16,-2-2-5 15,-1 1 0-15,1-2 4 16,-2-2-4-16,4-2 0 16,0 1 0-16,1-3 7 15,0 2-3-15,2-2-4 16,1 2 1-16,-2-3 5 15,1 1-5-15,-1 1-1 16,2-1 0-16,-2-1 2 16,1 1 4-16,0-3-6 15,0 1 0-15,-3 0 4 0,1 0-4 16,0-1 5-16,-2 1 2 16,3 0-2-16,-2-3 0 15,0 0-4-15,-1 1-1 16,1-2 4-16,-1-2-2 15,1-2-2-15,3 3 0 16,-2-3 18-16,4 0-17 16,-3 1 10-16,2-1-6 15,-2-3-2-15,1 2 4 16,-2-3-7-16,1 2 0 16,1-3 33-16,-2-1-25 15,1-3 7-15,2 0 16 16,-3 2-22-16,-2-7 6 0,1 2-14 15,-3 1 0 1,-1-4 15-16,-1 2-13 0,0-3 2 16,0 1-5-16,0-2-10 15,0 0-8-15,0 0-38 16,9 0-54-16,10-16-48 16,10-17-361-16</inkml:trace>
  <inkml:trace contextRef="#ctx0" brushRef="#br1" timeOffset="192701.23">29234 12831 201 0,'0'0'0'15</inkml:trace>
  <inkml:trace contextRef="#ctx0" brushRef="#br1" timeOffset="192799.22">29136 12495 138 0,'0'0'0'0,"0"0"-70"15</inkml:trace>
  <inkml:trace contextRef="#ctx0" brushRef="#br1" timeOffset="193159.41">28990 11455 251 0,'0'0'7'0,"0"0"1"16,0 0-5-16,0 0-3 15,0 0-41-15,-26-79 7 16,20 65 34-16,2 0 66 16,-1 1-50-16,1 2 36 0,-2 2-52 15,-1-1-1 1,-3 1-27-16,-2-2-38 0,-1-2-66 16</inkml:trace>
  <inkml:trace contextRef="#ctx0" brushRef="#br1" timeOffset="194883.57">28623 10860 305 0,'0'0'72'0,"0"0"-57"16,0 0 43-16,0 0 7 15,0 0-20-15,0 0-16 16,28 61-5-16,-25-37 20 16,3 1-20-16,-2 1 16 15,4 3-3-15,-1-1-23 16,6 1 18-16,0 5 3 0,4 0-13 16,0 4 13-16,1 2-28 15,-2 0 8-15,2 5-7 16,-4 2-6-16,-1-1 9 15,-3-1-11-15,0 0 0 16,0 1 4-16,-1-1 0 16,1 4-4-16,2-1 4 15,-1 2 3-15,-1-3-3 16,-1-3-4-16,1 1 0 16,-1-3 0-16,2 2 5 15,-1 0-5-15,-1 2 0 16,1 2 4-16,0-1-3 0,0 2-1 15,3-2 0-15,-2-2 1 16,4 1 1-16,-5-2-2 16,1 3 0-16,0-4 6 15,-1 2-5-15,-1-1-1 16,0 4 0-16,-1-1-2 16,1 0 6-16,-3-2-4 15,2 1 0-15,-1 1 0 16,-1 1 0-16,0 2 0 15,-1 3 1-15,-2-5-8 16,0-2 12-16,1-6-5 16,-3 1 0-16,1-3 7 0,1-1-10 15,0 3 3-15,2 3 0 16,-2 3-6 0,0 1 7-16,-2 1-1 0,1 1 0 15,-2-1 7-15,0 0-9 16,0 0 2-16,0-2 0 15,0-1-8-15,0 1 13 16,0-3-5-16,1 3 0 16,1 0 3-16,-1 1-4 15,-1 1 1-15,0 1 0 16,3 1-2-16,-2 2 4 16,2 7-2-16,0 4 0 15,0-4 8-15,0-1-15 0,-3-8 7 16,2-5 0-1,-2 2-6-15,0 1 14 0,0 0-8 16,0 3 0-16,0 0 5 16,0-2-9-16,0-1 4 15,1-5 0-15,-1-5-4 16,0-5 7-16,0-5-3 16,0-2 0-16,0-4 1 15,0-3-6-15,0 2 2 16,0 1 3-16,0 1-5 15,0 3 5-15,0 2 0 16,0-1 0-16,-4 1-15 0,-2-2 13 16,-3 2-10-1,2 2 9-15,-2-2-4 16,-1 3 2-16,3-1 3 0,0 2 0 16,2 1-2-16,2 2-3 15,0 2 5-15,2 1 2 16,-1-2-8-16,-1 3 7 15,-1-1 1-15,1-2 0 16,-2 1 1-16,-1 1-1 16,3-2 0-16,-1 3 0 15,2-1-2-15,2 0 2 16,0-3 0-16,0 0 0 16,0-2 4-16,0 0-6 15,0-3 2-15,0 4 0 16,0 1-3-16,0-1 4 15,0-1-1-15,-3 0 0 16,-2 0 6-16,0-1-7 0,2 2 1 16,-1 0 0-16,2-1 4 15,-1 3-4-15,-2-1 7 16,1-1-5-16,-3 1-2 16,-2-2 6-16,1 3-6 15,1 1 0-15,0 1 0 16,0 4 2-16,1-2-2 15,0 2 11-15,0-3-5 16,1 0 7-16,0-2-6 16,2 3-2-16,2-4 16 15,1-1-21-15,0 4 22 16,-2-3-9-16,2-1-12 16,-3 3 9-16,2-1-6 0,-3-1-1 15,3 0 7-15,-1-4-6 16,2 1 0-16,-1-1-4 15,-1-2 7-15,-2 1-1 16,0 0-1-16,1-1 9 16,0 2 11-16,1-3-13 15,2 3 6-15,0 1-7 16,0-5-8-16,0-1 13 16,5-2-13-16,1-5 1 15,2 2 4-15,-1-1-3 16,0-3-5-16,-1-2 10 15,1-3-4-15,-1-3 1 0,0-2-7 16,0-2-34-16,2-3-20 16,1-3-69-16,-2-3-24 15,1-30-215-15</inkml:trace>
  <inkml:trace contextRef="#ctx0" brushRef="#br1" timeOffset="195903.05">26422 14416 231 0,'0'0'38'16,"0"0"-15"-16,0 0 101 16,0 0-5-16,0 0-17 15,0 0 8-15,0 0-19 16,6 0-23-16,-6 0-3 15,0 0-39-15,0 0-2 16,0 0-4-16,0 0-19 16,0 0 12-16,0 0-12 15,0 7 4-15,1-2 0 16,1 2 0-16,-1-4-5 0,1-1 0 16,-2-1 5-16,1-1-3 15,-1 0 2-15,0 0 4 16,0 0 41-16,0 0-8 15,2-11 15-15,1-6-32 16,0 0-13-16,-3 4 31 16,1 6-40-16,1-1 4 15,-2 6-12-15,0-1-26 16,3-3-79-16,3-3-154 16</inkml:trace>
  <inkml:trace contextRef="#ctx0" brushRef="#br1" timeOffset="199338.34">25774 10575 10 0,'0'0'189'15,"0"0"-178"-15,0 0-5 16,0 0 17-16,0 0 18 16,0 0 0-16,-6 0 26 15,6 0 3-15,0 0-39 16,2 2 32-16,1 1-33 16,-2 2 4-16,4 3-18 15,-2 0 2-15,3 1 20 0,1 3-23 16,1-2-6-1,1 6 27-15,1 0-19 0,2 3 11 16,2 0 7-16,0 0-21 16,1 2 10-16,3 5-19 15,-3 0-2-15,1 6 14 16,-3 1-12-16,-2 1 0 16,-2 2 7-16,-3-2-10 15,-1-1 19-15,-1 2-20 16,2-1 2-16,0 0 3 15,2 2 0-15,-1-4 0 16,3 2-2-16,-2 1 6 16,0 0-3-16,1-1-7 15,1 1 1-15,-3-1 6 16,1 1-1-16,0-4-6 0,0 1 3 16,-2-2 7-16,0 3-6 15,-1 0 1-15,1 1-2 16,1 2 4-16,0 0-1 15,-2 0-6-15,0-3 0 16,-1-2 4-16,-2-5-9 16,2 4 5-16,-3-1 0 15,1 1-2-15,-1 1 9 16,-1-1-7-16,0 2 0 16,2 2 3-16,-2-1-6 15,0 2 3-15,0-1 0 16,0-1-3-16,1-3 9 0,1 2-6 15,1-2 0 1,-2 0 6-16,2 0-9 0,0-3 3 16,-1 2 0-16,-1-1-7 15,1-1 12-15,-1-1-5 16,4 1 0-16,-1-2 4 16,-2-1-6-16,1-2 2 15,-2 3 0-15,1-2-7 16,-2 1 11-16,1-1-4 15,-1-1 0-15,0 0 5 16,0 0-8-16,0-1 3 16,0 1 0-16,0-1-3 15,0 3 4-15,0-2-1 0,0 1 0 16,0-1 5-16,0-1-8 16,0 1 3-16,0 0 0 15,0 0-5-15,0 4 10 16,0 1-5-16,0 0 0 15,0 0 3-15,0-2-4 16,0 0 1-16,2 1 0 16,-1-4-8-16,-1 0 9 15,0 1-1-15,0 3 0 16,0 0 6-16,0 3-6 16,0 0 0-16,0 2 0 15,0 3-4-15,0-1 7 16,0 1-3-16,0 0 0 15,0-1 4-15,0-2-5 0,0-1 1 16,0-1 0 0,0-1-8-16,0-1 7 0,0-1 1 15,5 0 0-15,-1-1 6 16,-1 3-7-16,3-1 1 16,-3 0 0-16,0 2-6 15,2-1 11-15,-1 0-5 16,1 1 0-16,-1-4 3 15,2 3-9-15,-3-5 6 16,0 1 0-16,1-2-4 16,1-2 8-16,-2 0-4 15,0 2 0-15,-2 0 4 0,-1 0-9 16,0 0 5-16,0 2 0 16,0-1-7-16,0 3 12 15,0-1-5-15,0 3 0 16,0-1 0-16,2-2-1 15,2-1 1-15,-1 4 0 16,0-3-5-16,2 2 7 16,-2 1-2-16,0-1 0 15,0 0 3-15,-2 1-9 16,1 1 6-16,-1 0 0 16,2 2-5-16,0 4 5 15,-2-2 0-15,1 0-1 16,-1 1 7-16,1-2-7 0,-1-1 1 15,1 1 0 1,1-3-5-16,-1-1 7 0,-1 2-2 16,-1-2 0-16,0 0 1 15,0 1-7-15,0 0 6 16,0-2 0-16,0 2 1 16,0-1 0-16,0-1-1 15,0 3 0-15,0 1 2 16,0 0-4-16,0 0 2 15,0 1 0-15,0-1-2 16,-1 0 2-16,-4 4 0 16,0 1-2-16,1 2 7 0,-2 1-5 15,3 1 0 1,0 0 1-16,2-3-5 0,-2 0 6 16,1-5-2-16,1 1 0 15,-2 2 2-15,0-2-7 16,0 5 5-16,-5-1-3 15,1 3-4-15,-1-2 3 16,1 2 4-16,-2-2 0 16,3-1 0-16,3-1 0 15,3-3-6-15,0 0-9 16,0-1 9-16,0 0-14 16,0-3 20-16,0-1 0 15,-1-3-12-15,-4 0-4 16,-1 0 2-16,-1 1 4 15,-1 0 8-15,2 3 4 0,0-3-1 16,2 0-1-16,1-1 6 16,-2-1-6-16,2-1 0 15,2-2 0-15,-2-1-3 16,1 2 4-16,-1-2-1 16,0 3 0-16,-1 3 8 15,-1 1-10-15,0 1 2 16,2 1 0-16,1 0 3 15,-2-3-1-15,-3 1-2 16,3-3 0-16,-2-1 7 16,-3 4-3-16,2-2 5 15,-2 3-8-15,-1-4 17 16,2-2-13-16,3-3-1 0,2-4-4 16,-1 1-15-16,1-2 12 15,-2 0 3-15,-3 0 0 16,2 0 9-16,-2 3-9 15,-1-1 11-15,2 0-8 16,1-2 4-16,1-2-11 16,2-1 4-16,0-1 0 15,0 0-7-15,0 2 11 16,-3 0-4-16,0 4 4 16,0-1 1-16,-1 3 5 15,1-2-10-15,-1-1 0 16,2-2 3-16,-1 1 6 0,0-1-7 15,-2 2 20-15,-3 3-7 16,-1-3 20-16,-3 1-25 16,3 0 0-16,4-4-6 15,0-2-2-15,5-5-2 16,1-1 0-16,1-1 0 16,-1-2-1-16,2 1 1 15,-1 1 0-15,-2 1 8 16,1 2-2-16,-1-1-6 15,-2 1 0-15,1 1 4 16,-5 2-5-16,2 2 1 16,-1-2 0-16,2 0 0 0,-1 0 4 15,1-1-4 1,3-2 0-16,0-1 7 16,1 2-8-16,1 0 1 0,-4 3 0 15,1 1 5-15,-2 1-3 16,-1 3 7-16,-1-3-5 15,2-2 2-15,1 2-4 16,0-4-2-16,3-3 0 16,-1 1 12-16,0-1-7 15,2-1 8-15,-1 2-13 16,2-1 7-16,-1 2-10 16,1-3 3-16,-2 2-15 15,1-4 1-15,-1 0-53 16,2-2-50-16,-1 0-17 15,1-17-146-15,-2-10-199 0</inkml:trace>
  <inkml:trace contextRef="#ctx0" brushRef="#br1" timeOffset="201101.04">1996 10741 72 0,'0'0'47'15,"0"0"-29"-15,0 0-18 16,0 0-118-16,0 0 118 15,0 0 0-15,-73-49 26 16,59 46-26-16</inkml:trace>
  <inkml:trace contextRef="#ctx0" brushRef="#br1" timeOffset="201992.65">1824 10597 315 0,'0'0'135'16,"0"0"-98"-16,0 0 11 16,0 0 7-16,0 0 5 15,0 0-21-15,-6-12-3 16,6 12 25-16,-1 0-33 15,1 0-22-15,0 0-6 16,-2 0-2-16,-2 12 2 16,-11 3 4-16,3 10 7 15,-3 4 10-15,0 2-6 0,3 4-9 16,2-1 11-16,1 1-17 16,1-1 11-16,1 0-9 15,-2 0 6-15,3 5-11 16,3-2 3-16,0 6 0 15,1 0 7-15,2 4-6 16,-1-1 0-16,-2 0-1 16,1-3 8-16,2 0-7 15,0 2-1-15,0 1 0 16,0-5-4-16,6 1 8 16,2 0-4-16,1-1 0 15,0 1 8-15,-3-1-12 0,-3 1 4 16,0-3 0-1,0 1 7-15,0 0-7 0,3 1 0 16,4 1-1-16,-1 2 3 16,6 0-3-16,0-1 1 15,-3-2 0-15,4 1-3 16,-10-4 7-16,0-2-4 16,-1-2 0-16,2 2 3 15,-1-2 1-15,6 4-4 16,0-2-15-16,-3-4 13 15,3 4-2-15,1-4 4 16,-4 0 0-16,-1 0 4 16,2-2-8-16,-4 0 4 15,-1 2-1-15,-1-1-8 0,1 2 6 16,-4-3 3-16,2 0 0 16,0-4 5-16,0 0-8 15,1-1 3-15,1 3 0 16,1-3-7-16,-3 1 4 15,0-1-1-15,3-3 1 16,-2 0 5-16,1-1-6 16,1-1 4-16,-3 2 0 15,0 0-7-15,1-4-9 16,-2 1 11-16,1-2-15 16,-3-3-11-16,0 1-3 15,4-2 5-15,-4-6 24 16,0 0-3-16,0-3 11 0,0-4-3 15,0 0 0 1,0 0-13-16,0-1-94 0,-4-16-180 16,-2-3 104-16</inkml:trace>
  <inkml:trace contextRef="#ctx0" brushRef="#br1" timeOffset="204874.52">1906 10712 356 0,'0'0'53'16,"0"0"4"-16,0 0-15 16,0 0 17-16,0 0 3 15,0 0-20-15,-1 2 18 16,-1-2-22-16,1 0-16 16,-4 0-9-16,1 2-9 15,-5 1-4-15,0 5 0 16,-6 4 0-16,2 0-5 0,-5 5 5 15,3 2 0-15,-6-1-3 16,3 4 6-16,-6 1-3 16,5 3 0-16,4-1 7 15,-3 3 0-15,6 1-7 16,-1 5 0-16,1 0 4 16,1 4 3-16,1-3-7 15,1 2 0-15,0-1 8 16,-3 0-7-16,3-1-1 15,0-1 0-15,-1-3 1 16,4 2 7-16,-2-4-3 16,2 4 9-16,3-3-9 0,-4-3 6 15,4 5-8 1,0-1-3-16,1 1 16 0,-1 0-13 16,2 1 11-16,-2-2 1 15,1-2-14-15,1-3 15 16,-1-1-16-16,2-1 3 15,-1-2 4-15,1 0-3 16,0 0-1-16,0 2-1 16,0 2 4-16,0 3 3 15,0 0-5-15,0 1-2 16,0 0 1-16,0-3 0 16,0 3-3-16,0-2 0 15,0-2 8-15,0 3-7 16,0-2-1-16,0 2 1 15,0-1-2-15,0-1 5 0,0-1-4 16,0 3 0-16,0-3-6 16,0 0 6-16,0-1 0 15,0 1 0-15,1-4-1 16,-1 0 3-16,2-2-2 16,-2 1 0-16,1 0 7 15,2-3-11-15,0 2 4 16,0-1-8-16,-1 0 7 15,1 0-2-15,0 0 3 16,-3 1 0-16,0 2 7 16,0-1-13-16,0-2 6 15,0 2 0-15,0 1-6 16,0-2 4-16,0 1 0 0,0 0 0 16,0-3 0-16,0-1-2 15,0 0 4-15,0 1 0 16,0-3-9-16,4 1 11 15,-4 0-2-15,0-1 0 16,0 1 7-16,0 2-10 16,0-1 3-16,0 2 0 15,3-2-5-15,-3 2 6 16,3-4-1-16,-3 4 0 16,0-3-10-16,3 1 8 15,-3 1-8-15,0-2 9 16,0 4-10-16,0-2 14 0,0 2-3 15,0 1 0-15,0 1 2 16,-3-3-3-16,0 2 1 16,0-3 0-16,-1-2-7 15,4-1 4-15,-3 0 3 16,0 0-1-16,1 4 7 16,-1-3-10-16,0 4 4 15,2 1 0-15,1-3-5 16,0 2 5-16,0-2 0 15,0-1 0-15,-2 0 3 16,2-1-6-16,-1 1 3 16,-1 0 0-16,1 2-4 0,-2-1 7 15,-3 0-3 1,3 0 0-16,0-1 6 0,0 0-9 16,-3 2 3-16,3-3 0 15,0 4-4-15,1 1 6 16,-1-2-2-16,-2 3 0 15,-1 2 5-15,1 0-9 16,2-2 4-16,-3 0 0 16,3 0-3-16,0 3 7 15,-4-2-4-15,4-1 0 16,-2 1 3-16,1 0-7 16,1-4 4-16,0 3 0 15,-2 1-3-15,2-1 8 0,-4 3-5 16,4-2 0-1,-3 1 3-15,3-1-3 0,0-1 0 16,-2 2 1-16,2-1-7 16,-2 1 8-16,0 4-2 15,1 0 0-15,-1 2 3 16,-1-1-3-16,3 1 0 16,3 0-1-16,-3 0-3 15,3 2 4-15,0 1 0 16,-4-2 0-16,4-5 3 15,0 3-6-15,0-4 3 16,0 0 0-16,0 2-2 16,0 1 3-16,0 2-1 15,0-1 0-15,-3 1 1 16,3 0-4-16,0-2 3 0,0-1 0 16,0 0-4-16,0-1 2 15,0 0 2-15,-3 1 0 16,3-1-1-16,-3-1-4 15,1 1 5-15,1 1 0 16,-1 1-6-16,1 0 3 16,-2-1 3-16,1-2 0 15,1 0 0-15,1-1-3 16,0 1 3-16,0 0 0 16,0 0-3-16,0 2 3 15,0-1 0-15,0 1 0 16,0 0 0-16,0 1-5 0,0 2 5 15,3 0-3 1,1-3-21-16,1 3 24 0,1 2 0 16,-3-1 0-16,4 4-2 15,-4 3-1-15,0 2 3 16,3 1-5-16,-3-3 0 16,2-2 5-16,-1-4 0 15,3-2 0-15,-2 0-7 16,1-1 6-16,0-2-37 15,0 1 37-15,0 4-6 16,-2 0 9-16,1 2-3 16,1-3 1-16,0 0-6 15,0-2-1-15,4-1 7 16,-4-1-20-16,0-1 1 16,-1-1 8-16,-1 1 9 0,2 1 0 15,-3 2 1-15,3-1-5 16,-3 0 1-16,0-2 5 15,3 2-6-15,0-1 4 16,-3 1-2-16,0 1-25 16,0 2 19-16,0-2 8 15,0 2 1-15,0 1-27 16,0-2 27-16,0-1 2 16,4-1 4-16,-4 2-5 15,3 2 3-15,2 0-1 16,-2 6-2-16,2 1 2 15,0 1 3-15,-2-3-1 0,3-1 4 16,3-1 0-16,-2-1-7 16,1-1 4-16,2-2-5 15,1 1 0-15,0 2 3 16,0 1 0-16,4 1 4 16,-5 2 7-16,2-4-10 15,3 0 10-15,0-1-14 16,2-1 1-16,-1-1 6 15,-6 1-3-15,4-1-4 16,0 2 9-16,-3 1 7 16,4-1-2-16,-3 2-10 15,-2-3 11-15,4 1-3 16,0-1-7-16,-3-2-5 0,1-8 1 16,0-4 5-16,-2-3-3 15,1-4 1-15,-4-3 0 16,-1-1 2-16,-3 3-2 15,3-2-4-15,-3 1 0 16,6 2 6-16,-2-2-13 16,1-3-166-16,2-6-150 15</inkml:trace>
  <inkml:trace contextRef="#ctx0" brushRef="#br1" timeOffset="207086.71">29410 14341 381 0,'0'0'78'0,"0"0"-61"15,0 0 67-15,0 0-7 16,0 0 9-16,0 0-23 16,-19 0-3-16,19 0 7 15,0 0-26-15,0 0 11 16,0 0 2-16,0 0-23 15,0 0 9-15,0 0-21 16,0 0-2-16,0 0 18 16,0 0-27-16,0 0 9 15,0 0-17-15,12 0 6 0,3 0-2 16,4 0-4-16,6-5-3 16,0 1-5-16,4-3-52 15,1-1 7-15,0 3-47 16,-3 1-57-16,-8 4-11 15,-11 0-120-15</inkml:trace>
  <inkml:trace contextRef="#ctx0" brushRef="#br1" timeOffset="207236.65">29442 14441 309 0,'0'0'154'0,"0"0"-112"16,0 0 64-16,0 0-1 0,0 0-53 15,0 0-29 1,104 5-23-16,-71-8-36 0,-3-15-178 16</inkml:trace>
  <inkml:trace contextRef="#ctx0" brushRef="#br1" timeOffset="208325.87">31010 7766 479 0,'0'0'130'0,"0"0"-111"16,0 0 24-16,0 0-25 15,94 0-18-15,-81 0-22 0,3 0-77 16,-3-4-126-1</inkml:trace>
  <inkml:trace contextRef="#ctx0" brushRef="#br1" timeOffset="208526.01">30961 7834 580 0,'0'0'214'0,"0"0"-192"16,0 0 90-16,0 0-21 16,0 0-73-16,0 0 0 15,56 0-18-15,-26 0-30 16,-2-2-184-16,1-10-358 16</inkml:trace>
  <inkml:trace contextRef="#ctx0" brushRef="#br1" timeOffset="209140.96">31438 7337 690 0,'0'0'127'0,"0"0"-56"16,0 0-26-16,0 0-27 16,0 0 37-16,3 96 60 15,-3-47-48-15,0 4-24 16,0-3 1-16,0-1-10 16,0-2-6-16,0-7-3 15,0-3-25-15,0-10 19 0,3-5-19 16,-2-7 1-1,1-8-2-15,-2-4 5 0,0-1-4 16,0-2 0-16,0 0-35 16,0 0-36-16,3 0-80 15,7 0-98-15,-1 0-94 16</inkml:trace>
  <inkml:trace contextRef="#ctx0" brushRef="#br1" timeOffset="209522.87">31405 7333 763 0,'0'0'0'16,"0"0"0"-16,0 0 24 15,109-30 13-15,-73 28-21 16,-5 2 10-16,-9 0 14 16,-7 0-20-16,-10 0 18 15,-2 0-10-15,-3 0-6 16,0 0 8-16,0 11-29 0,0 5 43 15,-3-1-1-15,-3 0-28 16,-1 0 14-16,0-3-21 16,3-1-4-16,-1 0-2 15,2 2-2-15,-4 0-59 16,-2 0-225-16</inkml:trace>
  <inkml:trace contextRef="#ctx0" brushRef="#br1" timeOffset="212988.56">30119 10631 199 0,'0'0'48'16,"0"0"-31"-16,0 0-10 15,0 0-4-15,0 0 16 0,0 0-12 16,-24-24 55-16,23 23 31 16,1 1-23-16,0 0 1 15,0 0-44-15,0 0-23 16,0 0-8-16,0 0 9 15,0 0 10-15,0 0 19 16,0 0-17-16,0 0 10 16,0 0-26-16,0 0 3 15,0 4 12-15,0 11-6 16,0-1 7-16,-6 3-1 16,-1 2-16-16,1 1 9 15,-1 4-9-15,1 3 1 16,0 3 7-16,2 6-6 15,-2 2-1-15,-1 3 10 16,-1 1-3-16,-1 0-4 0,-3 0-4 16,2-1 0-16,-1 0-2 15,-1-3 1-15,5 4 1 16,2-4 8-16,1 1 3 16,1-2-13-16,-3 0 2 15,-1 1 0-15,0 0-4 16,0-2 8-16,2-1-4 15,1-1 0-15,-2-3 5 16,2 0-9-16,1 0 4 16,1-2 0-16,-1 1-8 15,0-2 9-15,0-1-1 16,-2-1 0-16,2 0 5 0,-1-1-4 16,1-4-1-16,0 3 0 15,0-2-5-15,0-2 7 16,0 1-2-16,0-2 0 15,2-2-5-15,1 1-1 16,0 0-7-16,0-1 13 16,-2 2-2-16,-1-3 4 15,-2-1-4-15,-2 3-2 16,0 0 4-16,-1 3 2 16,2 0-2-16,-1 3 0 15,3 0 2-15,1 1-2 16,0 0 0-16,0 1-3 15,-2 0 2-15,0-4 1 0,-2 3 0 16,0-4-9-16,-1 0 3 16,1 1 9-16,-2-3-3 15,1 1 0-15,2 0 2 16,2 1-4-16,-1 0 2 16,1-1 0-16,1 2-2 15,2 0 3-15,-2-2-1 16,0 2 0-16,0 1 3 15,-2 1-3-15,2 0 0 16,0 0 0-16,0 1 0 16,-1 0 5-16,-1 1-5 15,2-2 1-15,0 2 3 0,-1-1-4 16,2 2 0-16,-1-1 2 16,0 3-4-16,2 2 8 15,-2 0-4-15,1 4 5 16,0-2-2-16,2-2-5 15,-2-1 0-15,-1-4 1 16,1 3-8-16,1 0 10 16,1 0-3-16,0-1 0 15,0 1 3-15,0 1-3 16,0 0 0-16,0 1 0 16,0 0-6-16,0 2 8 15,0-3-2-15,0 1 0 16,0-2-1-16,0 1-3 0,0-2-7 15,0 0 7-15,0 1-1 16,0-3-2-16,0 1 7 16,0 0-1-16,0 0 3 15,0-3-3-15,1 3 1 16,-1 0 0-16,0-1-2 16,0 3-1-16,0-1 3 15,0 0 0-15,0-1 4 16,0 1-8-16,0-2 4 15,0 1 0-15,0-2-1 16,2 2 2-16,1-2 1 16,1 3-2-16,-1-1 6 0,0 1-8 15,0 2 2-15,-1 1 0 16,-1 2-6-16,-1 2 11 16,2-4-5-16,-1 2 0 15,2 0 7-15,-1-3-5 16,1 0-2-16,0 1 0 15,0-3-6-15,2 1 10 16,-3-3-4-16,-1 4 0 16,-1-1 0-16,0 1-5 15,0 0 5-15,0 0 0 16,0-1-1-16,0-2 4 16,0 0-3-16,0 0 0 15,2-2 4-15,1 0-8 16,-1-2 4-16,-1 1 0 15,2 0-5-15,0-1 8 0,0 0-3 16,2 2 0-16,-4 0 2 16,-1 0-6-16,3 0 4 15,-3 1 0-15,0-1 0 16,0 0-3-16,0 2 3 16,0 0 0-16,0-1-3 15,0 1 3-15,0-2 0 16,0 1 1-16,4 1-4 15,-1 1 1-15,2 1 2 16,-2 0 0-16,0 1-1 16,0 1-3-16,-1 3 1 15,1-5-5-15,1 1 2 0,-1-1-3 16,0-2 9-16,0 5-6 16,0 0 8-16,-2 1-9 15,1-1 2-15,-1 0-5 16,1 4-2-16,-2-4-4 15,1 2-17-15,2-5 26 16,-1 1-14-16,-1-2 20 16,-1 0 1-16,0-3 0 15,0 1-3-15,0-3-2 16,-1-1-1-16,-4 1 6 16,1 0 7-16,-2-1-6 15,1 0 4-15,2 0 0 16,2-2-1-16,1 2-3 0,0-2 4 15,0 0 18-15,0 0-18 16,0 0 12-16,1 0-7 16,4-1-7-16,1 2 12 15,0 0-9-15,1 3 2 16,3-1-8-16,0-1 6 16,2 0-4-16,-2 0-1 15,-1 1 2-15,-2 1 4 16,0 3-3-16,0 1-2 15,-1 2 2-15,1 2 1 16,-1 3-2-16,1 0-3 16,-1-1 1-16,-1-3-1 0,-3-1 1 15,1 0-1 1,-3-1 11-16,1-2-8 0,2 1 27 16,-1-1-29-16,-1 0 3 15,2-2-1-15,-1 0-2 16,2 2 4-16,-1-2-5 15,1 5 3-15,2-3 5 16,-1 3-3-16,1 0 5 16,3-1 6-16,-3-1-14 15,0-1-2-15,0-1 1 16,1-2 5-16,2 1-6 16,0-2 0-16,0 2 0 15,3 0 13-15,-2 1-12 16,0-3 9-16,0 3-8 15,-1-3 3-15,1 2-4 0,0 0-1 16,3 2 0-16,-3-1-1 16,3 1 4-16,-2 1-3 15,-2 1 0-15,1-4 5 16,-4 2-5-16,2 2 4 16,-2-1 9-16,1 2 12 15,2 1-17-15,-1-1-4 16,-1 2-4-16,0-3-5 15,-2-1 2-15,-2-4-29 16,-2-2-26-16,7-9-52 16,7-9-186-16</inkml:trace>
  <inkml:trace contextRef="#ctx0" brushRef="#br1" timeOffset="-213636.1">32983 10568 274 0,'0'0'128'16,"0"0"-70"-16,0 0 14 0,0 0-9 16,0 0-27-16,0 0 5 15,0 0 23-15,-6-30-4 16,6 30 13-16,0 0-11 15,0 0-35-15,0 0-16 16,0 0-11-16,0 5 0 16,8 12 0-16,1 7 4 15,3 6 3-15,0 3 2 16,2 1-9-16,2 4 17 16,0 0-16-16,0 3 5 15,-2 2-4-15,-2 3 3 16,-2 0-5-16,-1 3 0 15,-1-2 7-15,-1 1-10 0,1 3 3 16,-4 3 0-16,3-1-2 16,-4 0 5-16,0-1-3 15,3 0 0-15,-1-2 0 16,0-2-5-16,2 1 5 16,0-4 0-16,2 2-2 15,3 3 6-15,2 4-4 16,-1 4 0-16,2-1-10 15,-4 2 4-15,-3-8-9 16,-6-4-14-16,-2-1 3 16,0-5-1-16,-2-2 27 15,-6-1-3-15,1-1 6 0,7 1-7 16,0-2-5-16,0-1 4 16,2 4-2-16,-1-5 11 15,3 0-9-15,-4-1 5 16,0-1-5-16,0 1 4 15,0 0 1-15,0 0 0 16,0 1-2-16,0-1 1 16,0 0 1-16,-2 2 0 15,2-3 1-15,0 3-1 16,0 2 0-16,3-3 0 16,9 2-4-16,-5 1 1 15,-2 0 1-15,-1 1 1 16,-4 4 2-16,3-2 3 0,-1 2-4 15,-1-2 0-15,1-1 0 16,0 0 0-16,0 2 0 16,1-1 0-16,3 5 1 15,2-1-8-15,-1-1 6 16,3 1 1-16,1-1-2 16,-3-4 4-16,3 0-2 15,-3-3 2-15,-1 0 3 16,2 0-10-16,2-1 5 15,-4 3 0-15,1-3 0 16,-4-1 6-16,0 1-6 16,1 0 0-16,-5-2 2 15,0-1-2-15,0-1 0 0,0-1 0 16,0-5-1-16,-3 1 7 16,1 2-6-16,1-1 0 15,-2 3 3-15,0 3-5 16,-1-3 2-16,-1 2 0 15,2-1-6-15,0-2 13 16,-3 1-7-16,0-3 0 16,0 0 2-16,2 3-7 15,4 0 6-15,-2 2-1 16,2-1 0-16,-3 0 4 16,0-1-4-16,0 0 0 15,0 1 0-15,2 2-1 0,-2 2 1 16,-1 1 0-1,-1 0-7-15,2 0 16 0,0 1-9 16,0-2 0-16,3-3-2 16,0 0 2-16,0-1 0 15,0 1 3-15,-3 0-8 16,0 0 9-16,1 0-4 16,-1 5 3-16,-2-1 3 15,2 4-4-15,0-3-2 16,1 0 3-16,1 0-2 15,-1-2 3-15,2 0-4 16,0 1 4-16,-1 1-1 16,-1 2 12-16,1 1-15 15,1-1 0-15,0 1-2 0,0-3 10 16,0 1-8-16,0-1 0 16,0 0 2-16,0-3 5 15,0 2-6-15,0 1-1 16,0 0 7-16,0 2-6 15,3 0 8-15,1 2-9 16,-2 2 0-16,2-3 1 16,-2 0-1-16,-1-2 2 15,2 2-3-15,-3-1 2 16,0 1-1-16,0-3 6 16,0 4-5-16,0-2 11 15,0 2-12-15,0-2 1 16,0-1-2-16,0-1 1 0,0-1-1 15,0 3-3 1,-3 1-1-16,-1 2-1 0,-2 0 5 16,0 2 1-16,1 1 10 15,-3-2-9-15,0 1 7 16,-1-3-6-16,0-1 2 16,2 2-7-16,1 0 3 15,-1 5-7-15,0-4 3 16,-5-1 1-16,3 1 3 15,-3-6 0-15,-1 1 5 16,1-2-6-16,1-1 1 16,-2 1 0-16,4 0-1 0,0-2 5 15,-1 2-4 1,4-3 5-16,-2-2-2 0,3 1-1 16,0-4-2-16,-1 1 4 15,3-3 7-15,-2-1-7 16,1-1 0-16,2-1-4 15,-2-2 4-15,1-3-6 16,-1 1 2-16,1-3 0 16,0-1 0-16,1-3 4 15,-1 0-4-15,0 2 12 16,-2 2-2-16,2 1 19 16,-1 1-23-16,2 0-4 15,2 0-1-15,0-1 6 16,0-2-7-16,0-3 1 15,0 0 5-15,0-2-10 0,5 2 4 16,2-3-79-16,4-7-112 16</inkml:trace>
  <inkml:trace contextRef="#ctx0" brushRef="#br1" timeOffset="-114889.24">349 13577 357 0,'0'0'131'0,"0"0"-52"16,0 0 34-16,0 0-29 16,0 0-32-16,0 0-13 15,0 0 24-15,0 0-2 16,3 0 0-16,-3 0-1 16,0 0-27-16,0 0 2 0,0 0-11 15,0 0-22 1,0 0-2-16,0 0-1 0,0 10 1 15,0 9 1-15,0 6 0 16,0 3 12-16,0 3 11 16,-8 1-13-16,-1 2 11 15,2-2-17-15,-2-4 6 16,3-3 4-16,3-3-14 16,3-4 4-16,-3-5-5 15,3-6 3-15,0-1-10 16,0-6-5-16,0 0-50 15,0 0-29-15,0-4-76 16,6-13-93-16</inkml:trace>
  <inkml:trace contextRef="#ctx0" brushRef="#br1" timeOffset="-114500.73">459 13610 459 0,'0'0'178'16,"0"0"-109"-16,0 0 76 16,0 0-91-16,0 0-21 15,0 0 49-15,0 70-23 16,0-40-4-16,-3 0-16 16,-3 0-13-16,6-3 12 15,-4-1-32-15,4-2-2 16,-3-2-3-16,0-5 5 15,0-3-12-15,-2-5-18 16,5 0-61-16,-3-9-65 16,0 0-188-16,-3 0-313 15</inkml:trace>
  <inkml:trace contextRef="#ctx0" brushRef="#br1" timeOffset="-114139.81">161 13702 439 0,'0'0'156'15,"0"0"-121"-15,0 0 140 16,0 0-74-16,0 0-72 16,0 0-19-16,16 0 1 15,9 0 71-15,1 0-7 16,1 0-22-16,6 4-14 16,-8-1-33-16,-3 1-5 15,-5 0-1-15,4 1 2 16,-2 0-5-16,-4 1 3 15,0-2-28-15,-2-2-41 16,2-2-123-16,-6 0-136 0</inkml:trace>
  <inkml:trace contextRef="#ctx0" brushRef="#br1" timeOffset="-113809.84">235 13907 540 0,'0'0'30'0,"0"0"81"0,0 0 52 16,0 0-83-16,0 0-10 16,106-8 9-16,-73-2-34 15,-6 2-19-15,0 2-12 16,-9 1-14-16,1 2-1 16,-4 3 0-16,-3 0-28 15,-9 0-131-15,0 0-225 16</inkml:trace>
  <inkml:trace contextRef="#ctx0" brushRef="#br1" timeOffset="-113077.01">641 13680 752 0,'0'0'86'15,"0"0"-72"-15,0 0 69 16,0 0-11-16,0 0-37 16,0 0 7-16,-3 64-25 15,3-53-9-15,0-7-15 16,8 0 7-16,-1-4-7 15,3 0 2-15,4 0-10 16,-2-8 15-16,3-7-2 16,-5 2 5-16,-2 3 2 15,-4 2 2-15,-4 5 3 0,0 1 20 16,0 2 4-16,0 0-4 16,0 0-30-16,0 0-2 15,0 13-2-15,0 9 4 16,0 6 16-16,0 4 4 15,0 5-15-15,0-3 22 16,0 1-18-16,-4-4-7 16,4-4 3-16,0-2-1 15,-3-4-4-15,-2-3 0 16,-1-4-6-16,-1-2 6 16,-5-5 0-16,3-2 6 15,0-2 1-15,1-2-4 0,1-1 7 16,1 0 14-16,3 0-6 15,0-3 10-15,3-1-16 16,0-1-7-16,0 1-1 16,0-2 2-16,0 2-11 15,0-1 5-15,0 2-44 16,0-1-13-16,2-3-53 16,7-1-88-16,5-1-180 15</inkml:trace>
  <inkml:trace contextRef="#ctx0" brushRef="#br1" timeOffset="-112746.9">844 13668 283 0,'0'0'332'0,"0"0"-312"16,0 0 71-16,0 0 73 15,2 82-74-15,-2-42 21 16,0 1-37-16,0-2-15 16,0 0-8-16,0-5-42 15,0-4 20-15,4-5-16 16,-1-3-10-16,0-2 1 0,0-7-4 15,-3-4-8-15,3-5-36 16,3-4-70-16,0 0-64 16,4-2-63-16,-2-17-343 15</inkml:trace>
  <inkml:trace contextRef="#ctx0" brushRef="#br1" timeOffset="-112468.54">841 13697 414 0,'0'0'51'0,"0"0"-18"16,0 0-3-16,0 0 11 16,0 0 3-16,0 0 22 15,84-7 11-15,-67 23-2 16,-6 0-12-16,-5 2-6 15,-3-2 19-15,-3-2-46 16,0-3 11-16,0-2-12 16,-6-2-22-16,-3-3 7 15,-4 1-14-15,-4 0-3 16,-1-5-200-16,2 0-395 16</inkml:trace>
  <inkml:trace contextRef="#ctx0" brushRef="#br1" timeOffset="-110466.9">1089 13563 563 0,'0'0'97'0,"0"0"54"16,0 0-32-16,0 0-56 15,0 0-23-15,0 0-28 16,0-5-11-16,0 21-1 16,0 12 0-16,0 12 43 15,3 11-1-15,1 8-8 16,-1 1 20-16,0 3-33 16,0-5-1-16,0-1-7 15,-1-9-6-15,-1-7 5 0,1-5-12 16,1-9 0-16,1-9-1 15,-1-7 1-15,0-6-2 16,-2-5-5-16,-1 0-48 16,0 0 21-16,2 0-16 15,-1-6-37-15,-1 0-51 16,2 2 79-16,-2 4-24 16,0 0 11-16,0 0 39 15,0 0 26-15,0 0 7 16,0 0 15-16,0 0 31 15,0 0 7-15,0-3 7 16,-2 0-2-16,-5-3-43 16,0-2 24-16,-1-3-15 15,-4-3 6-15,2-1-1 16,-1-3-11-16,-3-4 7 0,3 2-6 16,2 0-9-16,4 10 7 15,4 2-1-15,-1 4-1 16,2 4 14-16,0 0-20 15,0 0-2-15,0 0-7 16,0 0-7-16,0 0 2 16,0 11-17-16,8 11 22 15,4 7 13-15,4 4-10 16,-2-2 8-16,-1-1-2 16,-4-3-5-16,3-6 4 15,-2-4-7-15,-2-5-1 16,-2-7 18-16,0-5-13 0,9 0 6 15,6-11 17-15,7-19 47 16,9-5-31-16,-4-1-28 16,-9 5-13-16,-6 7-3 15,-9 8-21-15,-9 10-28 16,0 6-73-16,0 0-213 16</inkml:trace>
  <inkml:trace contextRef="#ctx0" brushRef="#br1" timeOffset="-106363.09">2563 10394 475 0,'0'0'78'16,"0"0"18"-16,0 0-19 16,0 0-47-16,0 0 26 15,0 0-17-15,74-1-7 16,-41 1 2-16,3 0-6 16,4 0 8-16,3 3-8 15,-1-1-11-15,0 5-5 16,3-1-8-16,-5 1 6 0,-7-2-10 15,-3 0-7-15,-11-1 4 16,-4-1-14-16,-3-2-21 16,-3-1-13-16,0 0-51 15,-3 0-165-15</inkml:trace>
  <inkml:trace contextRef="#ctx0" brushRef="#br1" timeOffset="-105989.77">2952 10311 53 0,'0'0'632'0,"0"0"-627"16,0 0 78-16,0 0 22 15,0 0-42-15,0 0-63 16,0 0 8-16,11-23-8 16,8 32 3-16,3 3 6 15,1 1-4-15,-1 3-5 16,-3 0 21-16,-5-2-15 16,-5-2 7-16,-3 1 15 0,-5-2-11 15,-1 1 21-15,0-1-12 16,-1 2-20-16,-11 0 20 15,-2 0-20-15,-2 2 2 16,-2 2-8-16,0 3-10 16,5 0-103-16,1 1-172 15,12-3-356-15</inkml:trace>
  <inkml:trace contextRef="#ctx0" brushRef="#br1" timeOffset="-105342.44">3494 10361 203 0,'0'0'306'16,"0"0"-254"-16,0 0 61 0,0 0 8 15,0 0-46 1,0 0-20-16,0-7-23 0,0 7-8 16,0 7-24-16,0 11 33 15,-3 5 43-15,-5 2-29 16,-4 1-8-16,-4-4 1 15,4 1-24-15,0-4 9 16,3-3-20-16,3-2 0 16,3-6-6-16,0 1 1 15,3-5-9-15,0 1-82 16,0-5-134-16,8 0-143 16</inkml:trace>
  <inkml:trace contextRef="#ctx0" brushRef="#br1" timeOffset="-105051.51">3612 10368 502 0,'0'0'78'16,"0"0"64"-16,0 0 26 16,-39 107-46-16,28-78-47 15,3-3-16-15,0-3-36 0,5-8 7 16,0-3-13-16,0-3-16 16,3-5 1-16,0 1-2 15,-3-3-50-15,3-2-100 16,-2 0-220-16</inkml:trace>
  <inkml:trace contextRef="#ctx0" brushRef="#br1" timeOffset="-104721.44">3355 10390 483 0,'0'0'214'0,"0"0"-109"15,0 0 71-15,0 0-56 16,0 0-50-16,0 0-8 16,0-10-55-16,0 10-6 15,6 0 4-15,3 0 0 16,4 0 11-16,1 0-14 15,7 2-2-15,1 4 5 16,1 2-4-16,2-2-1 16,-1-1 0-16,-2-2-17 0,3-2-73 15,1-1-107 1,-4 0-53-16,-3 0-125 0</inkml:trace>
  <inkml:trace contextRef="#ctx0" brushRef="#br1" timeOffset="-103768.41">3352 10529 398 0,'0'0'24'16,"0"0"10"-16,0 0 36 15,0 0-33-15,0 0-20 16,0 0 7-16,39-16 9 16,-26 16-3-16,4 0-5 0,0 0 8 15,-3 0-1 1,5 5-1-16,-5 2-17 0,-1 1-13 15,5-1-2-15,0 0-14 16,2-3-203-16</inkml:trace>
  <inkml:trace contextRef="#ctx0" brushRef="#br1" timeOffset="-102817.89">3868 10352 314 0,'0'0'233'0,"0"0"-129"16,0 0 34-16,0 0-49 16,0 0-57-16,0 0-30 0,-4 49 125 15,-5-14-76 1,-5 4 8-16,1-2 2 0,1-1-29 16,4-7-4-16,0-6-2 15,3-4-15-15,1-8 5 16,1-5-16-16,1-3 0 15,2-3 6-15,0 0-3 16,0 0 3-16,0 0-6 16,0-14-7-16,5-11-6 15,2-4-14-15,2 3 8 16,-3 4-18-16,-3 11 13 16,0 4 21-16,-3 6 0 15,3 1-38-15,0 0 8 16,0 0-2-16,4 0 23 0,-1 5 10 15,0-2-12-15,2 0-1 16,-2-3 7-16,4 0 1 16,1 0 4-16,2-3-3 15,2-9-11-15,-3 2 0 16,1-5 14-16,-2 2 3 16,-2 1 4-16,-2 3 2 15,-7 4 24-15,3 4 3 16,-3 0 5-16,0 1-2 15,0 0-36-15,0 0 0 16,-6 14 7-16,-4 11 2 16,-2 2 29-16,-1-1-19 15,2-1-5-15,2-6-1 0,4-1-10 16,4-5-6-16,1-2-9 16,0-1-99-16,0-9-100 15,3-1-285-15</inkml:trace>
  <inkml:trace contextRef="#ctx0" brushRef="#br1" timeOffset="-102382.04">3996 10589 648 0,'0'0'59'16,"0"0"-16"-16,0 0 51 15,0 0-74-15,0 0-20 16,91-29 14-16,-74 24-14 16,1-3 1-16,-6-2 10 15,-2 0-7-15,-4 0 50 16,3-4-7-16,-4 1-17 16,-4 1-2-16,-1-1-11 15,0 4-12-15,0 1 4 16,0-2-8-16,0 4 8 15,-1 1-9-15,-5 1 6 16,-2 4-2-16,-5 0-4 16,-1 0 2-16,-2 9-2 15,-2 8 7-15,0 4-6 16,3 2 7-16,2 2 1 0,2-1 8 16,5-2-11-16,2-4 10 15,2 0-14-15,2-4 7 16,0-3-12-16,0-2 3 15,3-1-13-15,14-6-19 16,5-2-43-16,5 0-100 16,1 0-160-16</inkml:trace>
  <inkml:trace contextRef="#ctx0" brushRef="#br1" timeOffset="-101990.9">4310 10470 672 0,'0'0'124'16,"0"0"-57"-16,0 0 9 15,0 0-40-15,0 0 44 16,0 0-10-16,-30 70-40 16,24-55-7-16,3-2-1 15,1-4-20-15,1-2-4 16,1-6 2-16,0 2-13 15,0-3 8-15,9 0-12 16,8 0 3-16,0-13-18 16,1-4-5-16,-3 1 33 15,-4 0 1-15,-3 5 6 0,-5 5 6 16,-3 2 30-16,0 4-5 16,0 0-17-16,0 0-17 15,0 4 0-15,-1 12 9 16,-5-1-2-16,-1 3 7 15,5-5-14-15,1 0 0 16,1-4-3-16,0-2-30 16,0-1-51-16,0-5-141 15,11-1-102-15</inkml:trace>
  <inkml:trace contextRef="#ctx0" brushRef="#br1" timeOffset="-101532.91">4504 10416 646 0,'0'0'69'15,"0"0"82"-15,0 0-38 16,0 0-32-16,0 0-39 15,0 0-4-15,18-22-5 16,-18 22-31-16,0 0 4 16,0 0-6-16,0 15-6 15,0 2 0-15,0 5 6 16,-5 1 0-16,-8 1-2 0,5-1 9 16,4 1 2-16,1-4-9 15,1 0-17-15,2 0 14 16,-1 0 3-16,-1-5 0 15,1 1 3-15,-2-3 3 16,3-6 15-16,-3-2 7 16,2-4-1-16,-1-1 11 15,-4 0-15-15,3 0-15 16,3 0-8-16,-3 0-4 16,0 0 3-16,1 0-5 15,-2 0-31-15,-5 0-7 16,3 0-64-16,0 0-45 0,0 0-105 15,6-2-150-15</inkml:trace>
  <inkml:trace contextRef="#ctx0" brushRef="#br1" timeOffset="-100963.2">4642 10520 492 0,'0'0'77'0,"0"0"25"0,0 0 10 16,-31 80-57-16,31-65-23 16,0-2-18-16,0-4 1 15,0-4-14-15,0-3 7 16,5-2 6-16,5 0 0 15,5-4 18-15,-3-6-14 16,3-6 2-16,-6-1 31 16,-3 0-25-16,-3-1-8 15,-3 1-12-15,0-2 2 16,0 4-8-16,0 2 0 16,-2 2 0-16,-4 5-2 15,0 0 2-15,3 4-1 0,2 0-6 16,1 1-7-16,0 1 11 15,0 0-21-15,0 0-3 16,0-2 19-16,3-4-16 16,10-7 15-16,5-1 5 15,2-5 8-15,2-1 3 16,-1-2-7-16,-3-3 1 16,1 1-1-16,-4 2 4 15,-3 7-4-15,-9 5 10 16,0 4 11-16,-3 4 11 15,0 2-14-15,0 0-12 16,-6 0 15-16,-9 5-21 16,-3 16 1-16,-1 5 2 0,1 8-1 15,0 4-4 1,9 2-3-16,-1-1-157 0,7-3-162 16</inkml:trace>
  <inkml:trace contextRef="#ctx0" brushRef="#br1" timeOffset="-58912.82">28208 16467 55 0,'0'0'12'0,"0"86"-4"0,4-43 31 16,8-3 1-16,0 1 3 16,-1 0 10-16,-1 1-21 15,-1 0-19-15,1 1 0 16,2-5-10-16,2-6-6 15,5-10-129-15</inkml:trace>
  <inkml:trace contextRef="#ctx0" brushRef="#br1" timeOffset="-22165.7">2135 11568 17 0,'0'0'195'15,"0"0"-152"-15,0 0 54 0,0 0-9 16,0 0-21-16,0 0 0 16,0 0 3-16,0 0 10 15,0 0-18-15,0-4-2 16,0 4-12-16,0 0-10 15,0-2 4-15,0 2-10 16,0-1 0-16,0 1 2 16,0 0-19-16,0 0 1 15,0 0 3-15,0 0-10 16,0-2 14-16,0 2-7 16,0 0 1-16,0 0 10 15,0-2-17-15,0 2 0 0,0-2-8 16,0-2 3-16,0 2-9 15,0 0 4-15,0 0 0 16,0 2-5-16,0 0 9 16,0-1-4-16,0 1 0 15,0 0 1-15,0 0-6 16,0 0 5-16,0 0 0 16,0 0-2-16,0 0 5 15,0 0 1-15,0 0-4 16,0 0 5-16,0 0-7 15,0 0 2-15,0 0-2 16,0 0-1-16,0 9 1 16,0 7 2-16,0 1 5 0,0 3-2 15,0 2 6-15,0 0-7 16,0 0-1-16,-3 2 11 16,-3-1-11-16,-2 2 10 15,2 1-1-15,-1-3-9 16,4-1 12-16,-3-1-13 15,1-5 2-15,1 2 5 16,-1-6-4-16,1-2-3 16,1 1 0-16,0-4 6 15,3-3-4-15,0-1-2 16,0-3 0-16,0 0 2 16,0 0 4-16,0 0-5 15,0 0-1-15,0-3-40 16,0-10-59-16,0-6-238 0,0-2-356 15</inkml:trace>
  <inkml:trace contextRef="#ctx0" brushRef="#br1" timeOffset="-21715.73">2123 11538 503 0,'0'0'67'0,"0"0"40"0,0 0 10 15,0 0-37-15,0 0-12 16,0 0-5-16,22 2 10 15,-16 5-32-15,6 1 0 16,1-1-8-16,-2 4-11 16,1 3 7-16,-2 3-19 15,-2 4-2-15,-2 3 12 16,-2 6-15-16,-2 1 11 16,-2 3 0-16,0 0-16 15,0-2 23-15,0-2-21 0,0-3 7 16,0-3 1-1,1-6-6-15,1-5 0 0,2-6-4 16,-3-2 4-16,1-4-9 16,-1-1 5-16,-1 0-36 15,0 0-40-15,0 0-76 16,0 0-102-16,0-8-376 16</inkml:trace>
  <inkml:trace contextRef="#ctx0" brushRef="#br1" timeOffset="-21431.4">2099 11807 336 0,'0'0'219'0,"0"0"-174"15,0 0 77-15,0 0-15 16,0 0-20-16,0 0-63 16,19-1 31-16,-5 1 32 15,2 0-37-15,-1 0-1 16,-2 0-14-16,-5 0-31 16,-2 0-4-16,0 0-12 0,1 0-49 15,2-3-135 1,-1-3-378-16</inkml:trace>
  <inkml:trace contextRef="#ctx0" brushRef="#br1" timeOffset="-20621.47">2324 11433 603 0,'0'0'71'0,"0"0"19"16,0 0 51-16,0 0-39 16,0 0-57-16,0 0-27 15,9-8 10-15,-3 1-14 0,-3 1-10 16,3 0-2-16,-1-2 2 15,-1 2-4-15,-1 1 0 16,-2 0 0-16,-1 4 3 16,0-1-1-16,0 2 5 15,0 0-1-15,0 0 28 16,0 0-24-16,0 0-9 16,0 2-1-16,0 12-2 15,0 8 2-15,-4 3 6 16,0 1-5-16,2 1 9 15,-1-4-10-15,0-2 0 16,3-3 0-16,0-6 4 16,0-4-4-16,0-4 0 15,0-1 3-15,0-3-6 16,0 0 3-16,0 0 0 0,-3 0 4 16,-3 0-4-16,-3 0 0 15,-1 0-2-15,-4 0-1 16,4 0-2-16,-1 3 4 15,2-1 1-15,3 0-4 16,1 1 6-16,3-3-2 16,2 0 0-16,0 0 4 15,0 0 2-15,0 0 0 16,2 0 22-16,9 0-27 16,3 0 10-16,5 0 10 15,-1-3-5-15,-3 1-10 16,0 0 5-16,-5 2-11 0,-5 0-2 15,-4 0-2-15,-1 0-14 16,0 0-46-16,0 0-82 16,0 0-114-16,0 7-106 15</inkml:trace>
  <inkml:trace contextRef="#ctx0" brushRef="#br1" timeOffset="-20381.31">2472 11572 18 0,'0'0'598'0,"0"0"-575"0,0 0 141 15,0 0-35-15,0 0-30 16,0 0-56-16,-9 74-14 15,4-63-26-15,1-4 3 16,1 1-6-16,-3-3-78 16,3-5-226-16</inkml:trace>
  <inkml:trace contextRef="#ctx0" brushRef="#br1" timeOffset="-19670.09">2472 11572 179 0,'37'-49'590'16,"-37"37"-557"-16,0-1 57 16,9-1 5-16,3 0-56 15,-3 3-27-15,0 2 2 16,-5 4 8-16,-1 0-16 15,-3 2 18-15,0 2-1 16,0 1-10-16,0-2 36 16,0 2-21-16,0 0-2 15,0-1 12-15,0 1-23 16,0 0 3-16,0 0-13 0,0 0-1 16,0 0-8-16,0 0-4 15,0 3-10-15,0 11 14 16,0 1 3-16,0 5 1 15,0 0 0-15,0-2 0 16,0-1-4-16,0-2 0 16,0-4-9-16,0-4-1 15,0 1-7-15,0-2 15 16,0-2 5-16,0 2-10 16,0-3 9-16,-3-1-6 15,-1 0 8-15,-1 2 1 16,-2 0-1-16,-2 1-5 0,0 0-14 15,4 0 14-15,-2-1 2 16,3 3 3-16,-1-4 0 16,1 0-3-16,-1-1 8 15,-1 1-5-15,2-2 0 16,4 0 3-16,0-1-4 16,0 2 1-16,0-2 0 15,0 0 6-15,0 0-2 16,0 0-1-16,0 0-3 15,0 0 4-15,0 0 13 16,4 0-17-16,-1 0 0 16,5 0 14-16,1 0-12 15,4 0 1-15,2 0 0 0,3 0 2 16,-2 0 0-16,2 0 2 16,-3 0-4-16,0 0 2 15,-6 0-5-15,-3 4-7 16,-1 0-50-16,-1-1-227 15</inkml:trace>
  <inkml:trace contextRef="#ctx0" brushRef="#br1" timeOffset="-8298.4">10021 11522 131 0,'0'0'95'0,"0"0"-45"16,0 0 46-16,0 0-18 16,0 0-27-16,0 0 13 0,0 0 6 15,0-2-10 1,0 0 6-16,0 2-9 0,0-1-11 15,0 1 2-15,0 0-11 16,0-2 0-16,0 2-6 16,0-1-14-16,0 1 6 15,0 0-12-15,0 0 4 16,0 0 1-16,0 0-14 16,0 0 6-16,0 0 1 15,0 0-2-15,0 0 13 16,0 0-14-16,0 0 0 15,0 0 4-15,0 0-9 16,0 0 2-16,0 0-3 16,0 0-8-16,0 4 8 15,0 14-5-15,0 5 5 0,0 5 0 16,-4 4 5-16,-4 4-4 16,2 5-1-16,-4 3 4 15,-1 1-3-15,1-1 0 16,-2-3-1-16,1-6 8 15,2-5-6-15,3-3 4 16,-1-8-5-16,6-5 3 16,-1-4-3-16,2-6-1 15,0-2 0-15,0-2 0 16,0 0 5-16,0 0-5 16,0 0 0-16,0 0-11 15,0-2-21-15,0-10-95 16,0-3-114-16,0-3-381 15</inkml:trace>
  <inkml:trace contextRef="#ctx0" brushRef="#br1" timeOffset="-7427.94">10001 11591 435 0,'0'0'116'16,"0"0"-90"-16,0 0 93 16,0 0-1-16,0 0-46 15,0 0-31-15,0-12 2 16,0 8 0-16,2-2-11 16,7-2-6-16,2 2-22 0,-1 0-1 15,0 1 3 1,1 1-2-16,1 0-4 0,-3 0 0 15,0 1 1-15,1 1-6 16,-1 2 5-16,0 0 0 16,0 0-3-16,-5 0-5 15,1 5 8-15,-2 7 2 16,-3 1-2-16,0 3 16 16,0 2-10-16,0-1 9 15,-5 2 10-15,-4-4-12 16,-1 0 8-16,1-4 1 15,1 0-6-15,1-7 9 16,1 1-15-16,3-2 0 16,0-1-1-16,2-2-6 15,1 0 0-15,0 0-3 0,0 0-14 16,0 0-9-16,0 0-33 16,0 0 29-16,0 0 4 15,3 0-12-15,1 0 17 16,1 0 12-16,2 0 0 15,-1 3 3-15,2 2 0 16,-2 4 2-16,1 2-2 16,-3 3-2-16,1-1 5 15,-4 7 0-15,1-2 1 16,-2 4-3-16,0 2 2 16,0-2 0-16,0 0 7 15,0-3-5-15,-5 0 16 0,-2-6 6 16,-3 2-1-16,-1-6 19 15,-1 0-8-15,-1-4 11 16,-5-1 5-16,3 0-18 16,-1-4 5-16,2 0-9 15,5 0-17-15,0 0 7 16,3-8-18-16,2-3-1 16,2-1-1-16,2-1-79 15,0 2-43-15,2 2-94 16,12-2-299-16</inkml:trace>
  <inkml:trace contextRef="#ctx0" brushRef="#br1" timeOffset="-6633.92">10233 11465 302 0,'0'0'278'15,"0"0"-201"-15,0 0 43 16,0 0-36-16,0 0-66 16,0 0 15-16,30-36-13 15,-20 25 12-15,-3 2-16 16,-2 0-13-16,1-3 1 16,-1 3 5-16,-1 0-9 15,0-1 17-15,-2 1-10 0,1 3 5 16,-3 1 11-1,0 3-7-15,0 0 17 0,0 1-9 16,0 1-17-16,0 0 9 16,0 0-16-16,0 0-3 15,0 10 2-15,0 11 2 16,-9 5 7-16,3 0 22 16,0-1-18-16,0-3 16 15,0-3-17-15,0-5-5 16,3-3 1-16,2-3-3 15,-2-3-4-15,3-4 0 16,0-1-73-16,0 0-142 16,0 0-231-16</inkml:trace>
  <inkml:trace contextRef="#ctx0" brushRef="#br1" timeOffset="-6482.97">10233 11465 81 0</inkml:trace>
  <inkml:trace contextRef="#ctx0" brushRef="#br1" timeOffset="-6364.01">10233 11465 81 0,'115'22'656'0,"-115"-22"-624"0,0 3 55 15,0 12 32-15,0 2-13 16,-2 0-50-16,-4-1-12 0,2-3-22 15,-2-3-22-15,3-2 8 16,1-3-8-16,2-5-7 16,0 0-81-16,0 0-147 15,0-5-283-15</inkml:trace>
  <inkml:trace contextRef="#ctx0" brushRef="#br1" timeOffset="-5644.17">10475 11382 488 0,'0'0'265'15,"0"0"-212"-15,0 0 39 16,0 0-13-16,0 0-42 16,0 0-13-16,34-44-2 15,-31 38-4-15,4 1-5 16,-5 2 15-16,1-2-14 16,-2 2-1-16,2 0 7 15,-3 0-6-15,0 3 5 0,0 0-3 16,0 0-9-16,0 0 9 15,0 0-15-15,0 0-1 16,0 0 0-16,0 0-2 16,0 0 1-16,0 0-3 15,0 8-3-15,0 7 2 16,0 4 5-16,-3 3 0 16,-1 0-3-16,-2 2-4 15,1-1-11-15,-1-1 1 16,0-2-7-16,2-3 11 15,-1-2-9-15,0-5 2 16,0-2 19-16,4-4-7 16,-2-4 8-16,1 0 0 0,-1 0 0 15,3 0 1 1,-3 0-1-16,3 0 6 0,-2 0 3 16,-1 0-3-16,0 0-2 15,-1 0-2-15,1 0 3 16,2 0-6-16,-2 0 1 15,0 0 0-15,1 0-2 16,1 0 8-16,1 0-6 16,0 0 7-16,0 0-6 15,0 0 23-15,0 0 6 16,3 0-20-16,4 0-1 16,5 0-4-16,0 0 11 0,0-1-14 15,-6 1 3 1,-3 0-10-16,0 0-1 0,0 0-24 15,0 0-56-15,1-2-149 16,1-2-185-16</inkml:trace>
  <inkml:trace contextRef="#ctx0" brushRef="#br1" timeOffset="-5313.13">10646 11271 378 0,'0'0'224'0,"0"0"-162"16,0 0 65-16,0 0-46 15,0 0-35-15,0 0 6 16,21 69 5-16,-21-41-6 16,0 2-15-16,0-3-32 15,-15 0 4-15,-1-2-5 16,-1-2 2-16,-2-3-10 16,4-4-3-16,-1-5-131 15,3-1-103-15,0-8-336 0</inkml:trace>
  <inkml:trace contextRef="#ctx0" brushRef="#br1" timeOffset="-4773.51">10160 11268 495 0,'0'0'72'16,"0"0"64"-16,0 0 4 16,0 0-48-16,0 0-37 15,0 0-14-15,0 0-33 16,0 25-5-16,-5 8 55 16,-5 7-15-16,7 3-8 15,0 0-16-15,3-3-12 16,0-5 0-16,0-1-7 15,0-6-13-15,15-3-66 0,3-11-201 16</inkml:trace>
  <inkml:trace contextRef="#ctx0" brushRef="#br1" timeOffset="15813.19">4116 11545 395 0,'0'0'39'0,"0"0"8"16,0 0 59-16,0 0-36 15,0 0-24-15,0 0-3 16,0 0-13-16,0 0-10 15,0-1-7-15,0 1-12 16,0 0 8-16,0 0-9 16,0 0 0-16,0 0 5 15,0 0-4-15,0 0-1 0,0 0 0 16,0-2-5-16,-2 0 4 16,2 0-12-16,0-4 9 15,0 3-1-15,0 1 10 16,0 0-4-16,0 0 12 15,0 1-5-15,0 1 8 16,0-2 0-16,0 2-10 16,0 0 9-16,0 0-13 15,0 0 7-15,0 0-9 16,0 0 0-16,0 5 0 16,0 10 2-16,0 7-2 15,0 3 19-15,-1 5 0 0,-3 4 14 16,-1 1-3-16,-1 5-6 15,3-1 20-15,-3-5-19 16,1-4-20-16,1-7 28 16,1-5-32-16,2-8 7 15,1-3-7-15,0-5 5 16,0-2-1-16,0 0-5 16,0 0-11-16,0 0-54 15,0-13-97-15,0-8-265 16</inkml:trace>
  <inkml:trace contextRef="#ctx0" brushRef="#br1" timeOffset="16279.08">4056 11586 139 0,'0'0'584'0,"0"0"-583"16,0 0 47-16,0 0 63 15,0 0-54-15,0 0-17 16,-7-27-28-16,11 25 4 16,7 2 11-16,-1 0-27 15,3 0 3-15,1 0 12 16,1 4-11-16,0 5 13 0,-2 3-9 15,2 3-5-15,-3 2 8 16,0 5-9-16,-3 3-1 16,-3 3 3-16,-3 4 0 15,-1 0 1-15,-2 1-5 16,0-3 1-16,0-3-5 16,-2-5 9-16,-4-5-5 15,0-3 19-15,-2-3-12 16,1-4 33-16,-2-3-1 15,0-2-7-15,0-2 7 16,-1 0-28-16,4 0-3 16,-5-3-8-16,4-7-14 0,-2-1-26 15,6 2-76-15,3-4-118 16,0 2-243-16</inkml:trace>
  <inkml:trace contextRef="#ctx0" brushRef="#br1" timeOffset="17036.05">4274 11545 586 0,'0'0'135'16,"0"0"-62"-16,0 0 78 16,0 0-40-16,0 0-66 15,0 0 16-15,-2 0-27 16,4-3-26-16,4-3 0 16,0-3 1-16,0 0 10 15,3 0-19-15,-2-2 0 16,-1 0-3-16,2 0-1 0,-1 0-9 15,2 0 13-15,-3-1-22 16,-1 3 21-16,-2 4-1 16,-2 2 2-16,-1 0-6 15,0 3 10-15,0 0-4 16,0 0 6-16,0 0 0 16,0 0-12-16,0 12 6 15,0 8 0-15,0 6 4 16,-3-1-3-16,2-1 10 15,-2-4 5-15,1-3-16 16,1-5 8-16,1-4-8 16,0-3 1-16,0 1-6 0,0-6-6 15,0 2-58-15,0-2-66 16,0 0-106-16,0 0-76 16</inkml:trace>
  <inkml:trace contextRef="#ctx0" brushRef="#br1" timeOffset="17189.28">4274 11545 461 0</inkml:trace>
  <inkml:trace contextRef="#ctx0" brushRef="#br1" timeOffset="17320.24">4274 11545 461 0,'33'64'52'0,"-30"-64"93"0,-3 0 18 0,0 0-96 16,0 0-43-16,0 0 10 16,0 0-21-16,0 0-9 15,0 0-4-15,0 0-6 16,3 0-1-16,1 0-34 16,1 0-46-16,2 0-47 15,-1 0-32-15,2 0-51 16,-2 0-75-16</inkml:trace>
  <inkml:trace contextRef="#ctx0" brushRef="#br1" timeOffset="17396.21">4383 11606 92 0,'0'0'83'0,"0"0"-83"16</inkml:trace>
  <inkml:trace contextRef="#ctx0" brushRef="#br1" timeOffset="17717.86">4383 11606 57 0,'73'-4'652'16,"-73"4"-617"-16,0 0 9 15,0 1 32-15,0 12-5 16,0-1-28-16,0 1-2 16,0-4-20-16,0 0-8 15,-2 0-13-15,-1-5 1 16,-1-2-2-16,3-2-103 15,-2 0-96-15,1 0-202 16</inkml:trace>
  <inkml:trace contextRef="#ctx0" brushRef="#br1" timeOffset="18355.84">4517 11514 771 0,'0'0'58'0,"0"0"-44"16,0 0 82-16,0 0-31 16,0 0-47-16,0 0 5 15,30-81-23-15,-27 70 19 0,0 2-15 16,-3 5 3-16,3 1 12 15,-3 1-11-15,0 2 7 16,0 0 11-16,0 0-17 16,0 0 20-16,0 0-20 15,0 0-6-15,0 0-6 16,0 0 0-16,0 9 3 16,0 7-7-16,0 2 12 15,0 2-5-15,0-3 0 16,0-1-3-16,3-3-1 15,-3-4-30-15,3-2 15 16,-3-1 9-16,0-3-19 0,0-1 28 16,0-2-3-16,0 2-7 15,0-2 6-15,0 0-1 16,0 0 6-16,0 0-6 16,-3 2 13-16,-3 1-5 15,-2 1-2-15,-2 2 2 16,1-2-5-16,5-1 3 15,-1 1 0-15,5-3 0 16,0-1 8-16,0 1-8 16,0-1 0-16,0 0 2 15,0 0 1-15,0 0 37 16,0 0-35-16,11 2 11 16,1-2-8-16,1 0 16 0,2 0-13 15,-2 0-8 1,-1 0 0-16,-4 0-3 0,2 0-16 15,1 1-53-15,-2 3-122 16,2-2-328-16</inkml:trace>
  <inkml:trace contextRef="#ctx0" brushRef="#br1" timeOffset="27115.96">8123 11559 63 0,'0'0'226'0,"0"0"-210"16,0 0 41-16,0 0 29 0,0 0-28 15,0 0-22-15,0 0 2 16,0 0 24-16,0 0-18 16,0 0-12-16,0 0 4 15,0 0-18-15,2 0 3 16,-2 0-5-16,0 0-16 15,0-2 12-15,0 2-2 16,0 0 5-16,0 0 14 16,0-2-14-16,0 2 7 15,0 0 3-15,0 0-11 16,0 0 17-16,0 0-10 16,0 0-12-16,0 0-1 15,0 0-7-15,0 0-2 0,0 7-4 16,0 13 5-16,-2 6 2 15,-4 5 0-15,-3 2 3 16,2 3 22-16,-2 0-9 16,0-4-3-16,2-5-9 15,-1-1-1-15,5-7 4 16,0-5-9-16,1-3 0 16,2-6 2-16,0-3 5 15,0 0-7-15,0 0 0 16,0-2 3-16,0 0-4 15,0 0 1-15,0 0-45 16,0 0-40-16,0 0-75 16,0-14-212-16</inkml:trace>
  <inkml:trace contextRef="#ctx0" brushRef="#br1" timeOffset="27528.14">8140 11557 72 0,'0'0'531'16,"0"0"-495"-16,0 0 12 16,0 0 57-16,0 0-27 15,0 0-28-15,-2 0-9 16,2 0-12-16,3 0-16 16,9 0 12-16,2 0 17 15,2 0-16-15,-1 0 1 16,-2 4-17-16,-1 1-9 15,0-3 4-15,-2 0-2 16,-2 0-3-16,1-1 0 16,-3-1-19-16,1 0-18 0,-1 2-83 15,-1-2-73-15,-5 2-69 16,0 0-221-16</inkml:trace>
  <inkml:trace contextRef="#ctx0" brushRef="#br1" timeOffset="27745.2">8168 11674 524 0,'0'0'80'0,"0"0"-67"16,0 0 63-16,0 0 26 15,0 0-36-15,0 0-54 0,24 10-1 16,-12-8 1-16,3-2-12 15,-2 2-4-15,-1-1-51 16,-3 1-72-16,0 0-14 16,-4-2-98-16</inkml:trace>
  <inkml:trace contextRef="#ctx0" brushRef="#br1" timeOffset="28068.18">8076 11939 481 0,'0'0'24'0,"0"0"22"16,0 0 61-16,0 0-26 16,0 0-7-16,0 0-15 15,55 0-26-15,-42 0-3 16,-1 0-27-16,-6 0-3 16,-1 0 0-16,-2 0-25 15,1 0-53-15,2 0-115 16,0 0-191-16</inkml:trace>
  <inkml:trace contextRef="#ctx0" brushRef="#br1" timeOffset="28750.76">8398 11403 17 0,'0'0'488'0,"0"0"-469"0,0 0 70 16,0 0 21-16,0 0-8 16,-24 93-45-16,18-75-4 15,0-3-1-15,0 0-25 16,3-6-4-16,0 0-20 15,3-3-1-15,0-4-4 16,0-2-6-16,0 0-94 16,0 0-178-16,3 0-351 15</inkml:trace>
  <inkml:trace contextRef="#ctx0" brushRef="#br1" timeOffset="29019.68">8427 11587 263 0,'0'0'478'0,"0"0"-458"15,0 0 46-15,0 0 10 16,0 0-11-16,0 0-23 15,3 44 0-15,-3-33-22 0,0 0-9 16,0-3-10 0,0-1 6-16,-1-3-14 15,1-2-20-15,-2-2-140 0,2 0-174 16</inkml:trace>
  <inkml:trace contextRef="#ctx0" brushRef="#br1" timeOffset="29627.74">8566 11505 164 0,'0'0'674'0,"0"0"-670"0,0 0 25 15,0 0 47-15,0 0-34 16,36-80-34-16,-24 64 9 16,-3 3-6-16,-3 5-3 15,-1 1 14-15,-2 2 7 16,-2 3-15-16,-1 2 15 16,0 0-14-16,0 0 12 15,0 0-9-15,0 0-14 16,0 0-4-16,0 7-2 15,0 8 2-15,-1 7 0 16,-2-2 7-16,0 0-8 0,0-2 1 16,1-1 0-16,-1-1-5 15,3 0 0-15,-3-2-14 16,3-2-1-16,0 1-9 16,0-2 16-16,0-2 4 15,0-2-2-15,-3-3 10 16,3 0-10-16,-2-4 7 15,1 0 3-15,-2 0-6 16,-1 0 7-16,-1 0 2 16,2 0 3-16,2 0-4 15,-1 0-1-15,2 0 0 16,0 0 0-16,0 0 3 16,0 1-7-16,0 1 2 0,0 2 2 15,3-1 48 1,7 0-41-16,-2 1 2 0,6-4-9 15,0 0-4-15,-2 0-14 16,3 0-24-16,0 0-63 16,0-4-53-16,-3-4-153 15</inkml:trace>
  <inkml:trace contextRef="#ctx0" brushRef="#br1" timeOffset="30407.93">8302 11436 288 0,'0'0'101'16,"0"0"-20"-16,0 0 66 15,0 0-23-15,0 0-27 16,0 0-33-16,-12 1 6 15,12-1-16-15,0 0-18 16,0 0 21-16,0 0-11 0,0 0-15 16,5 0-20-16,8-9-6 15,2-2 2-15,0 0-7 16,-3 1 0-16,1 1 1 16,-4 1-1-16,-1 2 0 15,-4 1-4-15,-2 2 10 16,-2 1-6-16,3 2 0 15,-3 0 3-15,0-1-7 16,0 1 4-16,0 0 0 16,0 0-2-16,0 0-10 15,0 3 10-15,0 14-6 16,0 5 8-16,-3 2 6 16,-2-1-6-16,-1-2 0 15,3-3 0-15,0-3 7 16,0-5-7-16,2-2 0 0,-2-2 0 15,0-3-5-15,3 0 5 16,-1-2-16-16,-1-1-56 16,2 3-37-16,0 0-24 15,0 0-38-15,0 3-13 16,-1-2 10-16,-1 0-17 16</inkml:trace>
  <inkml:trace contextRef="#ctx0" brushRef="#br1" timeOffset="30647.45">8333 11578 179 0,'0'0'120'16,"0"0"-36"-16,0 0 54 15,0 0-22-15,0 0-44 0,0 0 37 16,-11 0-44-16,11 0-6 16,0 0 1-16,0 0-32 15,0 0 11-15,0 0-3 16,0 0 6-16,0 0-22 15,6 0-17-15,5 3 5 16,2 2 18-16,1 0-19 16,-2-5-1-16,-1 3-6 15,1-3-29-15,0 0-47 16,2 0-189-16</inkml:trace>
  <inkml:trace contextRef="#ctx0" brushRef="#br1" timeOffset="31270.7">8547 11484 94 0,'0'0'325'15,"0"0"-316"-15,0 0 17 16,0 0-24-16,0 0 4 16,73-81 5-16,-67 76-11 0,-3 5 0 15,-1 0-8-15,-2 0-203 16</inkml:trace>
  <inkml:trace contextRef="#ctx0" brushRef="#br2" timeOffset="55555.03">4155 12094 182 0,'0'0'247'0,"0"0"-236"15,0 0 55-15,0 0 28 16,0 0-35-16,0 0-12 16,0 0-6-16,0 0 12 15,0 0-19-15,0 0-16 16,0 0 12-16,0 0-10 16,0 0-2-16,0 0 4 15,0 0-17-15,0 0 5 16,0 0 1-16,0 0-11 15,0 0 9-15,0 0-9 0,0 0 0 16,0 0 0 0,0 0 5-16,0-2-5 0,0 1 0 15,0-1 2-15,0-1 3 16,0 0-5-16,0-1 0 16,0 3 3-16,0-1 0 15,0 1 4-15,0 1 9 16,0 0-5-16,0 0 12 15,0 0-14-15,0 0 2 16,0 0 6-16,0 0-16 16,0 9 5-16,0 15 0 15,-2 9 5-15,-7 7 22 16,-1 0-28-16,1 4 13 16,-2-5 8-16,-2-1-12 15,7-8 9-15,-2-4-9 0,1-5-6 16,4-6 5-16,0-4-10 15,3-4-2-15,0-3 0 16,0-4 4-16,0 1-8 16,0 2 3-16,0-3-29 15,0 0-2-15,0 0-26 16,0-11-45-16,0-7-54 16,5-5-72-16,2-4-196 15</inkml:trace>
  <inkml:trace contextRef="#ctx0" brushRef="#br2" timeOffset="55863.78">4159 12060 198 0,'0'0'288'15,"0"0"-258"-15,0 0 64 16,0 0 37-16,0 86-35 16,3-46-40-16,-1 4 14 15,1 0-24-15,0-3-5 16,1-6-4-16,0-4-26 16,1-4 8-16,1-8-7 0,-3-1-10 15,3-6 1 1,-1-4-3-16,-1-3-1 0,-1-3 0 15,-2-2-58-15,1 0-56 16,-1 0-34-16,1-2-97 16</inkml:trace>
  <inkml:trace contextRef="#ctx0" brushRef="#br2" timeOffset="56155.84">4116 12343 500 0,'0'0'61'0,"0"0"21"16,0 0 43-16,0 0-42 15,0 0-19-15,0 0 2 16,84-9-21-16,-68 7-7 16,-6 0-35-16,-5 2-1 15,-2 0-4-15,1 0-57 16,-1 0-96-16,-3 0-159 16</inkml:trace>
  <inkml:trace contextRef="#ctx0" brushRef="#br2" timeOffset="57099.58">4305 12119 225 0,'0'0'365'15,"0"0"-335"-15,0 0 90 16,0 0 5-16,0 0-58 15,0 0-20-15,-1 0 21 16,2-10-43-16,4 0-21 16,1 0-4-16,-3-1 3 15,0 0-2-15,0 2 8 16,1 0-9-16,-1 2 0 16,0 2 5-16,-3 3-1 15,3 0-1-15,-3 0 3 0,0 1-1 16,0 1-1-16,0 0-4 15,0 0 0-15,0 0 0 16,0 0-1-16,0 6 1 16,0 12 2-16,0 6-2 15,0 2 15-15,0-4-7 16,0 3-3-16,0-5 8 16,0-3-11-16,0-4 5 15,0-4-7-15,0-4 7 16,0-2-14-16,2-3 7 15,-1 0-52-15,2 0-120 16,2-8-269-16</inkml:trace>
  <inkml:trace contextRef="#ctx0" brushRef="#br2" timeOffset="57415.65">4446 12194 462 0,'0'0'156'16,"0"0"-110"-16,0 0 114 0,0 0-62 15,0 0-52-15,0 0 5 16,3 52-8-16,-1-46-34 16,-2-1 1-16,2-2-10 15,-1 0-5-15,1 0-10 16,-1 1-108-16,1-1-66 16,1-2-127-16</inkml:trace>
  <inkml:trace contextRef="#ctx0" brushRef="#br2" timeOffset="58412.87">4550 12075 355 0,'0'0'220'0,"0"0"-180"15,0 0 84-15,0 0-7 16,0 0-56-16,0 0-15 16,-9-8 16-16,9 3-27 15,0 1-8-15,0-1-7 16,0 1-20-16,0 1 11 15,0-1-11-15,0-2-1 16,3 0-1-16,6-2 2 0,0 2 0 16,-1 2-6-16,0 3 10 15,-3-1-4-15,-1 2 0 16,-1 0 1-16,2 0-10 16,-2 0 8-16,4 0 1 15,-1 3-5-15,0 5 9 16,-1 2-4-16,-1-3 0 15,1 2 3-15,0-1-3 16,-3 0 0-16,1 1 0 16,-2 2 1-16,-1-2 5 15,2-1-4-15,-2 1 1 16,0-3 2-16,0-1-1 16,0 0-4-16,0 0 0 15,0-3-2-15,0 4 4 16,0-1-2-16,0 2 0 0,-3-1 5 15,-2 1-4-15,0-1-1 16,0-3 0-16,2 1 2 16,0-2 2-16,0 2-4 15,3-4 0-15,-1 0 5 16,1 3-9-16,0-3 4 16,0 1 0-16,0 4-3 15,0-2 8-15,0 1-5 16,0 2 2-16,0-4 3 15,0 3 3-15,0-2-3 16,4-1 1-16,4 2 15 16,3-4-19-16,3 0 21 0,1 0 1 15,0 0-23-15,-3 0 13 16,3 0-14-16,-6 0 0 16,-3 0-5-16,2 0 7 15,-3 0-2-15,1 0 0 16,-3 0 5-16,3 0-7 15,-3 0 2-15,1 2 0 16,-2-2-2-16,-1 0 5 16,-1 0-3-16,0 0 0 15,2 0 1-15,-2 2-5 16,0-2-14-16,0 0-78 0,0 0-228 16</inkml:trace>
  <inkml:trace contextRef="#ctx0" brushRef="#br2" timeOffset="59118.21">4459 12287 339 0,'0'0'97'16,"0"0"21"-16,0 0-8 16,0 0-28-16,0 0-20 15,0 0-14-15,3-14-1 16,0 9-30-16,-3 0 12 16,3-1-6-16,-3 1-10 15,3-1 10-15,-3 1-10 16,3 2-8-16,-1 2 3 15,-2-1-3-15,1-1 2 16,1 1 0-16,-1 0-1 0,2 1-3 16,-2 1 3-16,-1-1 0 15,0 1 16-15,0 0-17 16,2 0 10-16,1 0 1 16,3 4-13-16,0 7 20 15,0 3-1-15,-3 1 0 16,1-2 11-16,-1 3-25 15,-3-2 3-15,0 2-11 16,0 0-23-16,-10-3-106 16,-4-4-316-16</inkml:trace>
  <inkml:trace contextRef="#ctx0" brushRef="#br2" timeOffset="66369.35">12108 12086 92 0,'0'0'183'16,"0"0"-131"-16,0 0 41 15,0 0-38-15,0 0 4 16,0 0-20-16,0 0-12 16,0-10 12-16,0 9-3 15,0 0 10-15,0-2-5 16,0 3-11-16,0 0 9 16,0 0-14-16,0 0-6 15,0 0 11-15,0 0-26 16,0-2 5-16,0 2 1 15,0 0-9-15,0 0 16 16,0 0-9-16,0-2-2 0,0 1 12 16,0 1-16-16,0-2 9 15,0 0 0-15,0 1-9 16,0 1 13-16,0-1-2 16,0 1-4-16,0 0 14 15,0 0-19-15,0 0 4 16,0 0-6-16,0 0 5 15,0 4-7-15,0 15 0 16,0 9 5-16,-1 9 23 16,-7 1 0-16,-1 3-3 15,-3 2-9-15,0-5-3 16,-1 1 14-16,1-5-10 16,0-3-6-16,2-7 4 0,1-4-12 15,4-6 1-15,1-5-4 16,2-3 6-16,2-5-15 15,0-1 7-15,0 0-50 16,0-8-43-16,0-10-184 16,9-6-124-16</inkml:trace>
  <inkml:trace contextRef="#ctx0" brushRef="#br2" timeOffset="67067.2">12113 12105 474 0,'0'0'170'0,"0"0"-169"16,0 0 78-16,0 0-20 15,0 0-33-15,0 0 13 16,43-38-15-16,-31 33 7 16,1 3-23-16,-4 0 10 15,0 2-2-15,-3 0-16 0,-1 0 15 16,0 2 0-16,-3 12 14 15,-2 4 15-15,0 6-17 16,0-1 12-16,-5 1 2 16,-5-2-20-16,0-4 11 15,1-3-14-15,0-5-10 16,4-1 13-16,2-6-20 16,2-3 4-16,1 0-3 15,0 0 2-15,0 0-8 16,0 0-21-16,0 0-46 15,6 0 27-15,0-2-5 16,3 2 4-16,-2 0 7 0,-1 0-8 16,0 5 27-16,-1 9 10 15,0-1 9-15,-2 7 0 16,-1-2 2-16,-2 3 3 16,0-3 10-16,0 2-9 15,0-4 15-15,0-1-1 16,0-1 3-16,-3-3 28 15,-7 0-12-15,-1-3 12 16,-1-1-3-16,-1-2-15 16,-1-2 14-16,0-3-20 15,0 0-12-15,2 0 5 16,3 0-17-16,2-10-3 16,1-1 0-16,3-2-62 0,3 4-36 15,0-3-115 1,0 4-216-16</inkml:trace>
  <inkml:trace contextRef="#ctx0" brushRef="#br2" timeOffset="68289.22">12339 12046 132 0,'0'0'119'15,"0"0"-88"-15,0 0 72 16,0 0-10-16,0 0-33 16,0 0 5-16,-3 0-8 15,3 0 7-15,0 0 1 16,0 0-20-16,0 0 1 15,0 0-5-15,0 0-8 0,0 0 9 16,0 0-17 0,0 3 5-16,0-3 1 0,0 0-20 15,0 0 15-15,0 0-9 16,0 0-6-16,0 0 5 16,5 0-16-16,2-7 0 15,1 1-2-15,-2 1-3 16,1-2 5-16,1 2 0 15,-4 0-1-15,2-2-5 16,-1 3 6-16,-2-1 0 16,2 2-2-16,-3 2 4 15,-1-1-2-15,-1 2 0 16,2 0 2-16,-2 0-8 0,0 0 6 16,0 0-1-1,0 0-3-15,0 6 4 0,0 12 0 16,0 3 22-16,-2 3-16 15,-6-1 18-15,0 0-17 16,1-4 2-16,1-1-1 16,0-3 0-16,0-5-8 15,3-4 0-15,1-2-16 16,2-4-50-16,0 0-171 16,0 0-297-16</inkml:trace>
  <inkml:trace contextRef="#ctx0" brushRef="#br2" timeOffset="68590.14">12505 12126 85 0,'0'0'556'0,"0"0"-473"16,0 0 49-16,0 0-34 16,-25 89-36-16,17-74-37 0,4-2-2 15,2-5-23-15,2-2-3 16,0-5 0-16,0-1-134 15,0 0-212-15</inkml:trace>
  <inkml:trace contextRef="#ctx0" brushRef="#br2" timeOffset="69235.08">12621 11995 682 0,'0'0'17'16,"0"0"28"-16,0 0 70 16,0 0-69-16,0 0-9 15,0 0-26-15,5-26 27 16,2 22-26-16,4 3-6 0,-2 1-6 16,-2 0 0-1,-1 0 3-15,-1 0-2 0,-1 3 3 16,-1 8-4-16,0 0 13 15,-3 2-4-15,0-3 13 16,0 2-7-16,0-1-11 16,0-2 11-16,0-1-14 15,0 0 1-15,0-1 1 16,0 1 2-16,-6 1-4 16,-1 1-1-16,-4 1 5 15,2 2-8-15,-3-1 3 16,2 0 0-16,1 1-4 15,0-2 10-15,5-2-6 16,-1 0 0-16,4-5 2 0,-1 1-3 16,2-4 1-1,0 2 0-15,0-1 6 0,6 2 5 16,9-4 32-16,1 2-13 16,5-2-24-16,-4 0 7 15,-4 0-13-15,-2 2 0 16,-5-1-2-16,-1 1-9 15,-3 1-29-15,-2 3-72 16,0-1-126-16,0-2-524 16</inkml:trace>
  <inkml:trace contextRef="#ctx0" brushRef="#br2" timeOffset="78452.92">6102 12020 85 0,'0'0'325'0,"0"0"-295"16,0 0 23-16,0 0 27 0,0 0-31 15,0 0-6 1,0 0 14-16,0-4-11 0,0 4-6 16,0 0-24-16,0 0-13 15,0 0 4-15,0 0-6 16,0 0-1-16,0 0 0 16,0-2 2-16,0 2-2 15,0-2 0-15,1 1 0 16,-1-1 2-16,0 0 2 15,0 2 3-15,0-1 16 16,0 1-6-16,0-1 9 16,0 1-12-16,0 0-6 15,0 0 14-15,0 0-20 16,0 0 11-16,2 0 2 16,-2 0-14-16,1 11 20 0,-1 15 32 15,0 7-13-15,0 6 2 16,-9 2-25-16,-3 1-7 15,-1-2 20-15,2-3-22 16,0-6 14-16,0-6-11 16,5-5-1-16,0-8 2 15,3-2-10-15,1-7-2 16,2-3 0-16,0 0-2 16,0 0 2-16,0 0-40 15,0-3-38-15,0-10-40 16,3-3-93-16,5-1-135 15</inkml:trace>
  <inkml:trace contextRef="#ctx0" brushRef="#br2" timeOffset="78962.82">6111 12088 467 0,'0'0'171'0,"0"0"-145"0,0 0 85 16,0 0-36-1,0 0-34-15,0 0-20 0,5-26-5 16,6 21 4-16,7-3-5 15,-3 5 8-15,1 3-7 16,4 0-2-16,-4 0 13 16,-1 0-14-16,1 15 5 15,-4 2 5-15,-4 2-13 16,2 3 9-16,-4 0-15 16,0 1 0-16,-3 3 13 15,-1-1-16-15,-2 0 4 16,0-3 3-16,0-2-5 0,-2-1 9 15,-7-3-6 1,-4 1 1-16,-2-4 14 0,-3 0-11 16,0-1 9-16,-3-3 3 15,3-5-13-15,-1-2 12 16,3-2-16-16,-1 0-3 16,5 0-1-16,3-10-1 15,5-2-17-15,4-2-30 16,0-3-70-16,1-2-109 15,14 2-369-15</inkml:trace>
  <inkml:trace contextRef="#ctx0" brushRef="#br2" timeOffset="79967.55">6481 12041 387 0,'0'0'210'0,"0"0"-163"16,0 0 86-16,0 0-21 15,0 0-55-15,0 0-14 16,-2 0 18-16,2 0-31 15,0 0-7-15,0 0 8 16,0 0-27-16,0-5 8 16,2-4-12-16,5-2 4 15,-1-2-10-15,3-3 6 16,0 4-4-16,1-1 2 16,-4 2-8-16,-1 3 9 15,-2 4 0-15,-2 0 1 16,1 4-5-16,-2 0 5 0,0 0 0 15,0 0 3-15,0 0 2 16,0 8-3-16,0 11 3 16,-6 5 6-16,-3 1 19 15,0-3-19-15,-3-1 2 16,3-4 12-16,3 0-16 16,-1-5 6-16,4-4-15 15,-2-2 3-15,4-4-8 16,1-2-26-16,0 0-73 15,0 0-156-15,0-2-534 0</inkml:trace>
  <inkml:trace contextRef="#ctx0" brushRef="#br2" timeOffset="80379.5">6455 12144 454 0,'0'0'226'0,"0"0"-182"15,0 0 66-15,0 0-42 16,0 0-6-16,0 0 5 16,-4 0-24-16,4 0-1 15,0 0-18-15,0 0-7 16,9 0 3-16,0 0-10 0,0 0 6 15,1 0-16 1,-4 0-17-16,3 0-18 0,4-2-73 16,-4 1-110-16,-3-1-237 15</inkml:trace>
  <inkml:trace contextRef="#ctx0" brushRef="#br2" timeOffset="80716.43">6610 12126 611 0,'0'0'156'0,"0"0"-99"0,0 0 82 16,0 0-44-16,0 0-60 16,0 0-12-16,0-4-18 15,0 8 12-15,0 9 9 16,0 3 1-16,0 0 1 16,0-2-21-16,0-2-4 15,-1-4-3-15,-3-5-2 16,4-1-28-16,-2-2-64 15,2 0-120-15,0-3-186 0</inkml:trace>
  <inkml:trace contextRef="#ctx0" brushRef="#br2" timeOffset="81287.45">6718 11967 666 0,'0'0'48'0,"0"0"18"16,0 0 32-16,0 0-39 15,0 0-24-15,0 0-17 16,13-28 1-16,-7 28-14 16,0-2 8-16,-1 2-10 15,-1 0 4-15,1 0-6 16,-1 3 1-16,2 7 11 16,-3-1 4-16,0-1-14 15,0 0 7-15,0-1-7 16,0 3 0-16,-3 0 7 15,0-3-7-15,0 0 4 16,0 4-1-16,0-3 0 0,-9 1-4 16,4 0-2-16,-2-1 4 15,0 2-5-15,2-3 1 16,1 1 0-16,1-2-1 16,1-1 7-16,2-1-6 15,0 2 0-15,0-4 2 16,0 2 4-16,0-1 3 15,2-1 13-15,5-1 14 16,8-1-26-16,-3 0 12 16,6 0-21-16,-6 0 5 15,-3 0-12-15,1 1-30 16,-4 5-39-16,0-2-137 16,-6 1-364-16</inkml:trace>
  <inkml:trace contextRef="#ctx0" brushRef="#br2" timeOffset="86507.17">2102 12177 195 0,'0'0'227'0,"0"0"-197"15,0 0 46-15,0 0-5 0,0 0-33 16,0 0 10-16,0 0-10 15,0 0-12-15,0 0-4 16,0-2-5-16,0 0 3 16,0 2-12-16,0-4 1 15,0 3 5-15,0 1-13 16,0-4 9-16,0 3-4 16,0 0-6-16,0-1 18 15,0 2-2-15,0-1-8 16,0 1 10-16,0 0-12 0,0 0 11 15,0 0 2 1,0 0-10-16,0 0 11 0,0 0-3 16,0 7-8-16,0 13 9 15,0 12 12-15,0 5 13 16,-9 4-12-16,-2 1-10 16,-2-3 12-16,4-2-20 15,1-4-4-15,0-8 19 16,-1-3-26-16,1-7 9 15,5-5-11-15,0-5 4 16,3-4-9-16,0-1-24 16,0 0-68-16,3-10-81 15,6-13-189-15</inkml:trace>
  <inkml:trace contextRef="#ctx0" brushRef="#br2" timeOffset="86875.05">2118 12213 653 0,'0'0'57'0,"0"0"30"16,0 0 9-16,0 0-16 15,0 0-21-15,0 0-13 16,17-2 10-16,-4 2-27 16,2 4-12-16,3-1-1 15,-3-2-13-15,1 3-2 16,-4-3-1-16,-2 1-9 15,-2-2-16-15,1 1-29 16,0-1-50-16,0 1-38 16,-3 3-109-16,-5-3-158 15</inkml:trace>
  <inkml:trace contextRef="#ctx0" brushRef="#br2" timeOffset="87144.97">2112 12353 445 0,'0'0'210'16,"0"0"-166"-16,0 0 82 15,0 0-15-15,0 0-50 16,0 0-24-16,17 5 15 0,-3-4-29 15,0-1-10 1,2 0-2-16,1 0-9 0,-1 0-4 16,-2 0-27-16,0 0-85 15,-3 0-46-15,1 0-175 16</inkml:trace>
  <inkml:trace contextRef="#ctx0" brushRef="#br2" timeOffset="87422.89">2097 12500 410 0,'0'0'170'0,"0"0"-160"0,0 0 90 15,0 0 19-15,0 0-55 16,0 0 1-16,29 7-8 16,-10-7-11-16,2 0-4 15,1 0-37-15,-1 0-5 16,-3 0 0-16,-3 0-98 16,0-5-54-16,-5 1-197 15</inkml:trace>
  <inkml:trace contextRef="#ctx0" brushRef="#br2" timeOffset="88397.4">2333 12046 155 0,'0'0'69'15,"0"0"-5"-15,0 0 32 16,0 0-22-16,0 0-21 15,0 0-28-15,0 0 16 0,0-15 7 16,0 14 2-16,0-2 11 16,0 0-9-16,0-1-6 15,0 0-2-15,0 2-10 16,0 2 16-16,0 0-7 16,0 0-11-16,0 0-7 15,0 2-18-15,0 15 6 16,0 7 36-16,0 2-13 15,0 0 2-15,-3 0-21 16,-4-2-8-16,4-6-1 16,0-3-5-16,3-8-6 15,0-3-53-15,0-4-161 16,0 0-394-16</inkml:trace>
  <inkml:trace contextRef="#ctx0" brushRef="#br2" timeOffset="88689.47">2394 12181 674 0,'0'0'83'0,"0"0"-59"16,0 0 101-16,0 0-46 15,0 0-19-15,0 0-35 16,-6 89-20-16,6-76 0 16,0-4-5-16,0-3-27 15,0-6-175-15,0 0-439 16</inkml:trace>
  <inkml:trace contextRef="#ctx0" brushRef="#br2" timeOffset="89403.59">2521 12053 603 0,'0'0'154'16,"0"0"-106"-16,0 0 80 15,0 0-54-15,0 0-41 16,0 0-18-16,0-31-10 15,6 25 8-15,0 2-11 0,0 1 1 16,3 0 1 0,-2 2-1-16,1 1 9 0,-2 0-11 15,4 0-1-15,-4 0 8 16,0 0-7-16,0 0 5 16,3 0-2-16,-3 4-1 15,-3 3 8-15,3-1-11 16,-3 2 1-16,-3-1 11 15,0 2-11-15,0-2 9 16,0 2-9-16,0 3 7 16,0-2-10-16,-6 2 2 15,0-1 0-15,-3 0-4 16,-1 0 9-16,4-2-5 16,1-1 0-16,-1-3 2 15,6 3-5-15,0-5 3 0,0-1 0 16,0 2-7-16,0-1 7 15,0-1 0-15,0 4 0 16,0-4 5-16,0 3-8 16,0-1 3-16,0-2 0 15,0-1-4-15,0 0 11 16,0 1-1-16,8-2 10 16,-1 0-3-16,2 0 17 15,3 0-19-15,-3 0-3 16,4 0 11-16,-2 0-17 15,-4 0 2-15,-2 0-4 16,1 0 4-16,-2 0-8 0,-1 0 4 16,3 1 0-16,-1 1-5 15,-1 0-28-15,2 0-49 16,0-2-152-16</inkml:trace>
  <inkml:trace contextRef="#ctx0" brushRef="#br2" timeOffset="102401.08">5979 12939 369 0,'0'0'70'0,"0"0"-44"16,0 0-15-16,0 0 9 15,0 0-20-15,0 0-77 16,0 0-157-16</inkml:trace>
  <inkml:trace contextRef="#ctx0" brushRef="#br2" timeOffset="102836.55">6209 12614 545 0,'0'0'94'16,"0"0"68"-16,-49 117-33 15,22-73-12-15,0-2-41 16,2-7-41-16,4-3 22 16,0-5-27-16,9-6-13 15,-1-3 0-15,5-9-13 16,4-2-3-16,1-4-1 16,1-1 4-16,2-2-12 15,0 0-11-15,0 0-52 16,0-5-38-16,11-9-178 15,1-4-182-15</inkml:trace>
  <inkml:trace contextRef="#ctx0" brushRef="#br2" timeOffset="103120.49">6199 12589 548 0,'0'0'89'0,"0"0"-64"16,0 0 134-16,0 0-27 15,3 118-50-15,-3-75-20 16,0-6 12-16,0 1-38 16,0-6-3-16,0 0-14 0,0-5-16 15,0-6 5-15,0-2-6 16,0-6-2-16,0-2 0 15,0-7-16-15,0 0-35 16,0-4-71-16,0 0-106 16,0 0-193-16</inkml:trace>
  <inkml:trace contextRef="#ctx0" brushRef="#br2" timeOffset="103354.03">6099 12870 627 0,'0'0'98'16,"0"0"7"-16,0 0 5 16,0 0-4-16,0 0-29 15,0 0-47-15,77-9 1 16,-62 5-26-16,-4 1-5 15,2 0-11-15,-4-1-122 16,-1-4-193-16</inkml:trace>
  <inkml:trace contextRef="#ctx0" brushRef="#br2" timeOffset="103816.88">6367 12563 377 0,'0'0'209'0,"0"0"-153"15,0 0 91-15,0 0-34 16,0 0-63-16,0 0-8 16,0 20 43-16,0-4-30 15,0 3-6-15,-3-2-21 16,-4-1-14-16,2-1-8 16,-1-2-5-16,3-2-2 0,-1-2-42 15,1-2-168-15,3-6-265 16</inkml:trace>
  <inkml:trace contextRef="#ctx0" brushRef="#br2" timeOffset="104124.78">6445 12691 653 0,'0'0'22'15,"0"0"131"-15,0 0-38 16,0 0-49-16,0 0-16 15,0 0-31-15,-11 84-11 16,8-79-8-16,0 2-3 16,0-6-72-16,2-1-195 15</inkml:trace>
  <inkml:trace contextRef="#ctx0" brushRef="#br2" timeOffset="104793.12">6546 12550 574 0,'0'0'67'15,"0"0"13"-15,0 0 32 16,0 0-61-16,0 0-46 16,0 0 14-16,27-16-5 15,-15 16-9-15,-3 0 15 16,2 0-16-16,-3 0 12 15,-2 0 10-15,0 0-4 16,-1 4 23-16,-5 8-34 16,0 2 4-16,0 2 21 15,0 0-5-15,-2-2 2 16,-8-2 6-16,-3-1-24 16,2-4 16-16,2 1-14 0,4-5-16 15,4-3 5-15,-1 0-2 16,2 0-4-16,0 0 0 15,0 0-12-15,0 0-21 16,8-3-34-16,4 1 6 16,1 0 28-16,-4 2-9 15,-1 0 11-15,-2 0 27 16,1 0-10-16,-4 9 10 16,2 1 2-16,-4 3 2 15,1-3 20-15,-2-1-1 16,0 2 7-16,0-4 6 15,0-2-18-15,0-2 22 0,0-3-13 16,0 0-4-16,-5 0 16 16,-5 0-21-16,1 0-8 15,0 0-6-15,0 0-21 16,0-1-61-16,3 1-125 16,3 0-122-16</inkml:trace>
  <inkml:trace contextRef="#ctx0" brushRef="#br2" timeOffset="106149.23">8168 12584 187 0,'0'0'153'15,"0"0"-96"-15,0 0 34 16,0 0 6-16,0 0-31 16,0 0-8-16,16-18 16 15,-16 18-33-15,2 0-3 16,-2 5-9-16,1 17-13 16,-1 14 69-16,0 8-9 0,0 6-28 15,-13 2 8-15,1 0-26 16,0-4 7-16,-3-3-16 15,3-6-19-15,2-6 13 16,1-4-15-16,4-11 1 16,4-6-6-16,1-8 2 15,0-4-57-15,0 0-90 16,12-23-154-16</inkml:trace>
  <inkml:trace contextRef="#ctx0" brushRef="#br2" timeOffset="106539.11">8192 12597 67 0,'0'0'379'0,"0"0"-365"16,0 0 32-16,0 0 62 15,0 0-44-15,94 43 2 16,-78-10 8-16,-4 2-22 0,-3 5-17 16,-4 0 27-1,-4-1-24-15,-1-1-10 0,0 0 5 16,-3-7-17-16,-7-3 18 15,-1-6-13-15,1-4 6 16,-2-6 4-16,1-5-26 16,0-4 8-16,-3-3-7 15,4 0 1-15,-2 0-14 16,1-13-69-16,5-2-137 16,6-1-242-16</inkml:trace>
  <inkml:trace contextRef="#ctx0" brushRef="#br2" timeOffset="106989.13">8483 12467 588 0,'0'0'27'16,"0"0"162"-16,0 0-58 16,-15 113-8-16,6-74-30 15,-1-3-44-15,2-3-1 16,5-8-24-16,3-5-23 15,0-5-1-15,0-6-3 0,0-5-77 16,0-4-184-16,6 0-436 16</inkml:trace>
  <inkml:trace contextRef="#ctx0" brushRef="#br2" timeOffset="107229.18">8562 12718 540 0,'0'0'123'16,"0"0"-32"-1,0 0 49-15,0 0-49 0,-36 87-67 16,33-74-11-16,1-1-13 15,2-7-3-15,0-5-103 16,0 0-319-16</inkml:trace>
  <inkml:trace contextRef="#ctx0" brushRef="#br2" timeOffset="107806.9">8693 12454 453 0,'0'0'219'0,"0"0"-174"16,0 0 112-16,0 0-46 16,0 0-62-16,0 0-5 15,9-11-29-15,-3 11-5 16,0 0-2-16,3 0-2 16,1 6 3-16,-4 9-1 0,-1 6-2 15,-4 1 25-15,-1-1-15 16,0 1 12-16,0-3 8 15,-1-5-26-15,-5 0 16 16,1-5-20-16,0-4-6 16,2 0 8-16,1-5-6 15,2 0-2-15,0 0 0 16,0 0-9-16,0 0-23 16,3 0-55-16,9 0-44 15,-2 2 47-15,1 9 12 16,-1 0 22-16,-2 8 46 15,-4-2 4-15,-1-2 3 0,0 0 15 16,-3-6 16-16,0-4 30 16,0-4 4-16,0-1 2 15,0 0 7-15,-12 0-33 16,-7 0-11-16,1 0-33 16,-3-5-8-16,7 1-123 15,3 2-414-15</inkml:trace>
  <inkml:trace contextRef="#ctx0" brushRef="#br2" timeOffset="110198.53">4116 12725 74 0,'0'0'186'0,"0"0"-110"15,0 0 64-15,0 0-50 0,0 0-18 16,0 0 22-16,15-37-23 16,-9 30-10-16,1-1-17 15,-1 1-12-15,2 1 19 16,-2-1-24-16,0 2-7 16,-1 1 10-16,-2 0-19 15,-1 4 14-15,-2 0-2 16,1 0-22-16,-1 15 9 15,0 15-4-15,0 9 44 16,0 7-3-16,-4 1-31 16,-8-3 22-16,2 1-24 15,-1-4-8-15,2-6 13 16,2-8-19-16,2-6 0 16,2-10 0-16,3-6-4 15,0-5-13-15,0 0-67 0,0-10-59 16,11-15-122-16</inkml:trace>
  <inkml:trace contextRef="#ctx0" brushRef="#br2" timeOffset="110499.46">4210 12631 703 0,'0'0'84'0,"0"0"-19"15,0 0 49-15,0 0-55 16,0 0-17-16,0 0-13 16,42-1 19-16,-25 1-18 15,0 1-8-15,2 4-10 16,-5-1-9-16,-1 2-3 15,-2-4 0-15,-2 2-39 16,2-1-21-16,-3 1-72 16,-2-3-125-16,-3 0-180 15</inkml:trace>
  <inkml:trace contextRef="#ctx0" brushRef="#br2" timeOffset="110725.39">4228 12780 472 0,'0'0'163'0,"0"0"-119"15,0 0 139-15,0 0-60 16,0 0-68-16,0 0-8 16,27 0 3-16,-13 0-36 15,-3 0-10-15,0 0-4 16,-3 4-18-16,0 4-47 15,-2 2-65-15,-3 4-36 0,-3 0-110 16</inkml:trace>
  <inkml:trace contextRef="#ctx0" brushRef="#br2" timeOffset="110927.31">4192 13038 143 0,'0'0'419'16,"0"0"-385"-16,0 0 130 16,0 0-36-16,0 0-60 15,0 0-3-15,72 0-39 16,-53 0-4-16,-1 0-22 16,-3 0-22-16,1 0-88 0,-1 0-167 15</inkml:trace>
  <inkml:trace contextRef="#ctx0" brushRef="#br2" timeOffset="111363.26">4502 12567 243 0,'0'0'405'15,"0"0"-293"-15,0 0 33 16,0 0-40-16,0 0-47 16,0 0-46-16,-3 7 1 0,2 8 36 15,-2 1-24-15,0 0 3 16,0-1-27-16,3-3 6 15,-2 0-14-15,2 1 1 16,0-4-105-16,0-5-165 16</inkml:trace>
  <inkml:trace contextRef="#ctx0" brushRef="#br2" timeOffset="111608.55">4587 12710 237 0,'0'0'455'0,"0"0"-452"16,0 0 77-16,0 0 20 15,0 0-24-15,0 0-26 16,0 55-37-16,0-48 1 15,0 1-14-15,0-2-8 16,3-6-104-16,3 0-214 16</inkml:trace>
  <inkml:trace contextRef="#ctx0" brushRef="#br2" timeOffset="112209.6">4680 12564 224 0,'0'0'376'0,"0"0"-345"0,0 0 83 16,0 0-12-16,0 0-84 16,0 0-18-16,9-22 12 15,-3 22 1-15,7 0-6 16,-4 0 13-16,0 0-12 16,1 8 20-16,-5 3-9 15,1 2 5-15,-3 2 21 16,-3 0-18-16,0-3 4 15,0-1 18-15,0-3-30 16,0-3 5-16,0-2-6 16,-3-2-14-16,0-1 14 15,3 0-17-15,0 0-1 16,0 0 0-16,0 0-16 16,0 4-30-16,3-1-39 0,9 5 25 15,0 1 60-15,0 2-22 16,-2 1 8-16,4 1 14 15,-7-2 0-15,0-2 0 16,-2-2 3-16,-4-5-2 16,-1 0 32-16,0-2 3 15,0 0 15-15,0 0 14 16,0 0-27-16,-10 0-6 16,-3 0-32-16,-1 0 7 15,-1 2-14-15,3 3 0 16,2 1-98-16,4 0-145 15,6 1-329-15</inkml:trace>
  <inkml:trace contextRef="#ctx0" brushRef="#br2" timeOffset="128664.57">14095 12566 285 0,'0'0'60'16,"0"0"40"-16,0 0 10 15,0 0-15-15,0 0-26 16,0 0 7-16,0 0-29 15,0 0-32-15,0-2 6 0,0 2-20 16,0 0 10-16,0 0-10 16,0 0 6-16,0 0-5 15,0 0-2-15,0 0 0 16,0 0-1-16,0 0 5 16,0 0-4-16,0 0 14 15,0 0-1-15,0 0 20 16,0 0-4-16,0 0 0 15,0 0 6-15,0 0-23 16,0 0 0-16,0 0 3 16,0 0-15-16,0 0 12 15,0 0-12-15,-1 0 0 0,-1 13 4 16,-2 7-1 0,0 9 13-16,-4 6 8 0,-1 6-11 15,-4 3 18 1,-4 2-20-16,-1-4 7 0,3-3-1 15,-1-5-11-15,2-4 4 16,4-6-3-16,3-5-2 16,2-8-2-16,5-6-3 15,0-5-6-15,0 0 3 16,0 0-88-16,9-14-102 16,6-12-254-16</inkml:trace>
  <inkml:trace contextRef="#ctx0" brushRef="#br2" timeOffset="129316.13">14076 12659 513 0,'0'0'150'0,"0"0"-142"0,0 0 93 16,0 0-34-16,0 0-47 15,0 0-1-15,39-29-18 16,-23 28 17-16,-2 1-7 16,-4 0-2-16,-1 0 21 15,-4 2-28-15,-2 11 17 16,-3 4 5-16,0 4 6 16,0 3 22-16,-11-1-1 15,-4-2-4-15,2-3 10 16,0-3-23-16,2-5-11 15,2-4-4-15,4 0-18 16,4-6 9-16,1 0-10 0,0 3-6 16,0-2-13-16,4 2-80 15,10 2 18-15,4 3-6 16,-3 2-22-16,-4 3 20 16,-3 4 46-16,-3 0 40 15,-5 1 3-15,0 1 16 16,0-4 54-16,0 0 20 15,-2-3-8-15,-4-2 3 16,0-3-20-16,-4-2-15 16,1-4 5-16,-3-1-28 15,-5 0-3-15,4 0-19 16,-2 0 4-16,3-1-18 16,-3-8-13-16,6-4-66 0,5 1-46 15,4-3-158-15,0 3-378 16</inkml:trace>
  <inkml:trace contextRef="#ctx0" brushRef="#br2" timeOffset="129799.2">14300 12536 478 0,'0'0'126'0,"0"0"12"0,0 0 14 16,0 0-36-16,0 0-58 15,0 0-30-15,0 10 20 16,-3 8 14-16,-3 2-14 16,0 0-16-16,0-3-26 15,3-2 12-15,-1 0-18 16,1-1-8-16,3-3-19 16,0-4-142-16,0-2-215 15</inkml:trace>
  <inkml:trace contextRef="#ctx0" brushRef="#br2" timeOffset="130082.51">14351 12695 434 0,'0'0'203'15,"0"0"-106"-15,0 0 33 16,0 0-22-16,0 0-61 16,0 0-24-16,-20 70-18 0,19-65 3 15,-1-3-16-15,2-2 4 16,0 0-148-16,0 0-257 15</inkml:trace>
  <inkml:trace contextRef="#ctx0" brushRef="#br2" timeOffset="130726.72">14491 12478 491 0,'0'0'130'15,"0"0"-98"-15,0 0 98 16,0 0-47-16,0 0-46 16,0 0-20-16,28-29-9 15,-16 27 13-15,3 0-21 16,-3 2 19-16,-5 0 15 0,-2 0-28 16,-2 2 8-16,-3 12-3 15,0 3 8-15,0 3 14 16,0 2-5-16,-11-4 10 15,-2 1-7-15,0-4-15 16,0-4 20-16,2-3-18 16,2-6-16-16,4 1 9 15,2-2-6-15,3-1-5 16,0 0 0-16,0 0-2 16,0 0-27-16,6 0-37 15,3 0-16-15,3 0 37 16,-3 0 5-16,0 0 15 15,-1 8 11-15,-1 5 5 16,-1-1 8-16,-3 2 1 0,0-1 0 16,-2-2 24-16,-1-3-11 15,0-3 27-15,0-3 7 16,0-2-3-16,-3 2 24 16,-7-2-8-16,-2 0-27 15,0 0 6-15,3 0-35 16,-1 0-1-16,2 0-3 15,1 0-88-15,4 0-115 16,3 0-273-16</inkml:trace>
  <inkml:trace contextRef="#ctx0" brushRef="#br2" timeOffset="141158.7">1411 13764 321 0,'0'0'68'16,"0"0"-22"-16,0 0 44 16,0 0-22-16,0 0-43 15,0 0 31-15,0 0-14 16,0 0-22-16,0 0 1 0,0 0-14 16,0 0 13-16,0 0 1 15,0 0-1-15,0 0 16 16,0 0-15-16,0 0 7 15,0 0 9-15,0 0-12 16,0 0 19-16,0 0-4 16,0 0-14-16,0 0 15 15,0 0-21-15,0 0-10 16,0 0-9-16,0 6 7 16,12 8-8-16,6 1 13 15,-3 2-11-15,1 0 11 16,-4-3-12-16,1 2-1 0,-5-4 1 15,1-3 5-15,-3-1-6 16,1-1 0-16,-2-5-7 16,-4 0 5-16,2-2-40 15,-3 0-64-15,3 0-25 16,-1 0-67-16,1-3-193 16</inkml:trace>
  <inkml:trace contextRef="#ctx0" brushRef="#br2" timeOffset="141415.85">1569 13748 483 0,'0'0'132'15,"0"0"-101"-15,0 0 126 16,0 0-72-16,-67 80-31 16,54-60-26-16,1 2-15 15,-3-3-13-15,3 1 0 16,0 0-43-16,0-6-174 16,3-2-324-16</inkml:trace>
  <inkml:trace contextRef="#ctx0" brushRef="#br2" timeOffset="153993.17">10088 13676 79 0,'0'0'360'16,"0"0"-344"-16,0 0 35 16,0 0 64-16,0 0-30 15,0 0-35-15,0 0 14 16,-3 0-10-16,3 0-19 0,0 0 3 16,0 0-23-16,0 0 1 15,0 0-8-15,0 0-2 16,0 0-6-16,0-1 0 15,6-3-3-15,-3 0-1 16,0-3-3-16,5 2 1 16,-4-1 4-16,1-1-1 15,0 3 3-15,0-1 0 16,-1 3 0-16,-2 0 1 16,-1 1 0-16,1 1-1 15,-2 0 8-15,0 0-7 16,0 0 12-16,0 0-13 0,0 4 5 15,0 19-5 1,-3 12 47-16,-12 8-3 0,-3 3 14 16,-4 3-18-16,-2 0 5 15,4-5-15-15,3-7-11 16,0-7 8-16,2-5-17 16,6-4 3-16,0-10-5 15,5-3-1-15,4-5-8 16,0-3 1-16,0 0-14 15,0 0-24-15,10-13-63 16,5-10-47-16,3-6-103 16,-1-2-248-16</inkml:trace>
  <inkml:trace contextRef="#ctx0" brushRef="#br2" timeOffset="154323.16">10222 13598 494 0,'0'0'112'0,"0"0"-46"15,0 0 54-15,0 0-34 16,0 0-13-16,0 0 14 15,29 110-29-15,-29-74 21 0,0 2-16 16,0-4-39-16,-2-3 10 16,-2-4-14-16,-2-5-14 15,3-2 6-15,0-6-12 16,1-3 0-16,2-5 0 16,0-2-9-16,0-3-30 15,0-1-63-15,0 0-103 16,0 0-104-16</inkml:trace>
  <inkml:trace contextRef="#ctx0" brushRef="#br2" timeOffset="154615.2">10070 13856 576 0,'0'0'39'0,"0"0"83"15,0 0 6-15,0 0-51 16,0 0-2-16,0 0-19 16,5-9-15-16,8 7-13 15,2 2 0-15,6 0 12 16,-3 0-31-16,6 0 0 0,-4 0-9 15,-1-1-6 1,0-2-43-16,-4-4-163 0,-2-1-530 16</inkml:trace>
  <inkml:trace contextRef="#ctx0" brushRef="#br2" timeOffset="156878.93">10367 13577 455 0,'0'0'144'0,"0"0"-121"16,0 0 91-16,0 0-8 15,0 0-49-15,0 0-30 16,-3 0 10-16,3 0-21 16,4 0-12-16,1 0 9 15,1 0-11-15,2 0 13 16,-2 0-2-16,1 0-8 0,-3 0 12 16,2 0-14-16,-3 0 3 15,2 1-3-15,-5 3-2 16,3 1 3-16,-3 1-4 15,0 2 0-15,0 1 0 16,0 1 0-16,-3 3 0 16,-6 0 5-16,-2 1 1 15,-2-3-2-15,1 2-4 16,3-4 3-16,0 0-5 16,2 1 3-16,2-4-1 15,2 0 3-15,3-3 3 16,0 0-3-16,0-2 2 15,0-1-3-15,0 0 18 0,0 0-9 16,0 0 0-16,2 0 6 16,7 0-13-16,1 0 7 15,2 0-11-15,-1 0 5 16,-4 0-10-16,2 0 5 16,-5 0 0-16,1 0-2 15,-2 0-4-15,-2 0 6 16,1 0 0-16,-2 0 0 15,0 0-10-15,1 2 10 16,-1-2 0-16,0 0-1 16,0 0 0-16,0 0-1 15,0 0-1-15,0 0 1 0,0 0-6 16,0 0 8 0,0 0 0-16,0 0 0 0,0 0-4 15,0 0 2-15,0 0 1 16,0 0-10-16,0 0 7 15,0 0-5-15,0 0 9 16,0 0-8-16,0 0 11 16,0 0-3-16,0 0 0 15,0 0 2-15,0 0-1 16,0 0-1-16,0 0 0 16,0 0 5-16,0 0 1 15,0 0-2-15,0 0-4 16,0 0 5-16,0 0-6 15,0 0 1-15,0 0 0 0,0 0 0 16,0 0 1-16,0 0-1 16,0 0 0-16,0 0 0 15,0 0-5-15,0 0 5 16,0 0 0-16,0 0-1 16,0 0 7-16,0 0-7 15,0 0 1-15,0 0 0 16,0 0-1-16,0 0 1 15,0 0 0-15,0 0-2 16,0 0 9-16,0 0-7 16,0 0 0-16,0 0 1 15,0 0-4-15,0 0 4 16,0 0-1-16,0 0 4 0,0 0 1 16,0 0 3-16,0 0-7 15,0 0 5-15,0 0-7 16,0 0 1-16,0 0 0 15,0 0 0-15,0 0 5 16,0 0-5-16,0 0 0 16,0 0 1-16,0 0-5 15,0 0 4-15,0 0 0 16,0 0-1-16,0 0 5 16,2 0-4-16,-2 0 0 15,0 0 3-15,0 0-9 16,0 0 6-16,0 0 0 0,0 0-2 15,0 0 7 1,0 0-5-16,0 0 0 0,0 0 1 16,0 0 2-16,0 0-3 15,0 0 0-15,0 0-1 16,0 0 9-16,0 0-8 16,0 0 0-16,0 0 2 15,0 0-1-15,0 0-1 16,0 0 0-16,0 0 0 15,0 0 7-15,0 0-7 16,0 0 0-16,0 0 6 16,0 0-2-16,0 0-1 15,0 0-3-15,0 0 4 16,0 0 4-16,0 0-8 16,0 0 0-16,0 0 2 0,0 0-4 15,0 0 2-15,0 0 0 16,0 0-1-16,0 0 6 15,0 0-5-15,0 0 0 16,0 0 0-16,0 0-5 16,0 0 5-16,0 0 0 15,0 0 0-15,0 0 6 16,0 0-6-16,0 0 0 16,0 0 2-16,0 0-7 15,0 0 5-15,0 0 0 16,0 0 0-16,0 0 2 15,0 0-2-15,0 0 0 0,0 0 1 16,0 0-4-16,0 0 3 16,0 0 0-16,0 0 0 15,0 0 4-15,0 0-5 16,0 0 1-16,0 0 0 16,0 0-6-16,0 0 6 15,0 0 0-15,0 0-2 16,0 0 6-16,0 0-4 15,0 0 0-15,0 0 1 16,0 0-7-16,0 0 6 16,0 0 0-16,0 0-1 15,0 0 8-15,0 0-7 16,0 0 0-16,0 0 1 0,0 0-5 16,0 0 4-16,0 0 0 15,0 0-2-15,0 0 6 16,0 0-4-16,0 0 0 15,0 0 1-15,0 0-4 16,0 0 3-16,0 0 0 16,0 0-2-16,0 0 6 15,0 0-4-15,0 0 0 16,0 0 1-16,0 0-6 16,0 0 8-16,0 0-3 15,0 0 0-15,0 0 8 16,0 0-8-16,0 0 0 0,0 0 2 15,0 0-4 1,0 0 2-16,0 0-4 0,0 0 2 16,0 0-69-16,3 0-144 15</inkml:trace>
  <inkml:trace contextRef="#ctx0" brushRef="#br2" timeOffset="157645.01">10564 13730 275 0,'0'0'243'15,"0"0"-187"-15,0 0 112 16,0 0-47-16,0 0-39 0,0 0-7 15,-6 54-27 1,4-46-9-16,-1-1-20 0,0-5-18 16,2 3-2-16,-3-1-12 15,1-2-152-15,-2-2-308 16</inkml:trace>
  <inkml:trace contextRef="#ctx0" brushRef="#br2" timeOffset="158528.01">10564 13730 521 0,'100'-29'164'0,"-95"25"-100"16,0-3 71-16,3-1-44 16,1 1-56-16,0-3 3 15,3 2 9-15,-3-1-38 16,-2-1 14-16,0 1-14 16,-2 0-3-16,1 2 18 15,-6 1-14-15,5 0 3 16,-4 0 10-16,-1 4-21 15,2 0 22-15,-2-1-12 0,0 2-12 16,1-1 20-16,-1 0-20 16,0 2 7-16,0 0-3 15,0 0 4-15,0 0-5 16,0 0-3-16,0 0 0 16,0 0-9-16,0 0 4 15,0 0-2-15,0 0 7 16,0 5-9-16,0 5 7 15,0 0 2-15,0 2-2 16,0 1-6-16,0 3 3 16,-4-2 5-16,-4 3-2 15,3 0-10-15,1-2 9 16,0 0-16-16,2-2-6 0,1-1 24 16,-1-3-16-1,1-3 11-15,1-3 2 0,0 1 1 16,-2-4 1-16,2 3 2 15,0-3-1-15,0 0-7 16,0 0 9-16,-1 0-1 16,-2 0 0-16,-2 0 6 15,-1 0-6-15,-4 0 0 16,4 0 5-16,-2 2-7 16,1-2 3-16,0 2-1 15,-1-2 0-15,2 0 8 16,1 1-8-16,4-1 0 0,-1 0 2 15,2 0 1 1,0 0 1-16,0 0 3 0,0 0 20 16,0 0-22-16,0 0 15 15,0 0-10-15,3 0-9 16,8 0 28-16,4 0-27 16,1 0 9-16,1 0-4 15,-1 0-4-15,2 0 9 16,-3 0-5-16,1 0-6 15,-2 0 19-15,-1 0-17 16,-2 2 2-16,-1 0-5 16,-3 0 6-16,1-1-14 15,-2 0-12-15,2 1-72 16,0 0-94-16,0-2-327 16</inkml:trace>
  <inkml:trace contextRef="#ctx0" brushRef="#br2" timeOffset="169358.04">18037 13704 37 0,'0'0'262'0,"0"0"-198"0,0 0 31 15,0 0 3-15,0 0-32 16,0 0-4-16,0 0-1 15,8-11-17-15,-7 11 0 16,-1 0-7-16,0 0-8 16,0 0 10-16,0 0-13 15,0 0-3-15,0 0 16 16,0 0-23-16,0 0 11 16,0 0-8-16,2 0-11 15,-2 0 15-15,0 0-17 16,0 0-1-16,0 13 8 15,0 7-3-15,0 6 22 0,-8 10-14 16,-7 1-6-16,0 1 21 16,-1 2-19-16,1-5 3 15,2-2 5-15,1-6-22 16,4-5 16-16,2-2-8 16,2-10-5-16,2-3 0 15,2-6-3-15,0-1-3 16,0 0 2-16,0 0-43 15,0-11-32-15,10-8-105 16,1 0-135-16,-2 0-239 16</inkml:trace>
  <inkml:trace contextRef="#ctx0" brushRef="#br2" timeOffset="170168.33">18042 13713 205 0,'0'0'353'15,"0"0"-308"-15,0 0 69 16,0 0-2-16,0 0-34 16,0 0-33-16,3-18-5 15,0 13 11-15,1 0-32 16,1 2 8-16,2-1-17 15,-1 1-5-15,1-1 2 16,1 1-7-16,1 3 0 16,-2 0 0-16,1 0 4 15,-1 0-4-15,-1 0 0 0,1 0 3 16,-2 8 1 0,-2 6-1-16,-1 2 7 0,-2 0 19 15,0-1-13-15,0 0 11 16,0 0 1-16,-7-1-13 15,-4-3 15-15,2-2-18 16,0-3-3-16,1-1 8 16,1-3-15-16,2-2 8 15,2 0-10-15,2 2 5 16,1-2-7-16,0 0 2 16,0 0-11-16,0 0 1 15,0 0-30-15,0 0 0 0,9 0 7 16,1 0 4-1,1 0 27-15,-1 4-21 0,0 1 6 16,1 1 14-16,-2 2-9 16,1 0 10-16,-2 4 0 15,-4 1-8-15,-2 1 6 16,-2 1-1-16,0 0 5 16,0-1 16-16,-5-3 1 15,-4 2 14-15,-2-4-1 16,-1 1-4-16,-2-1 25 15,2-3-28-15,0-3 5 16,-3 0 6-16,2-1-29 16,0-2 12-16,1 0-17 15,4 0 7-15,1 0-15 16,5-5-4-16,2-9-56 0,0-3-67 16,14 0-213-1</inkml:trace>
  <inkml:trace contextRef="#ctx0" brushRef="#br2" timeOffset="171578.75">18255 13606 408 0,'0'0'216'0,"0"0"-169"16,0 0 79-16,0 0-11 16,0 0-29-16,0 0-40 15,-6 0 5-15,6 0-24 16,0-2-19-16,3-3 15 16,4 1-23-16,1 0 1 0,1 3-3 15,1-1 7-15,-2 2-5 16,-2 0 0-16,-2 0 1 15,-4 0-6-15,2 0 5 16,-2 0 0-16,0 0-3 16,0 5 9-16,0 6-1 15,0 0 7-15,0 0-12 16,-8 1 18-16,-2 0-17 16,-2 0 2-16,0 1 7 15,0-4-6-15,0 0 2 16,5-2-5-16,1-3 4 15,1 1 2-15,5-2-7 0,0-2 0 16,0 1-1-16,0-2 8 16,0 2-1-16,0-1 13 15,6 1-5-15,3-2 16 16,4 0-29-16,-2 0 1 16,-2 0-2-16,-3 0-38 15,1 0-23-15,-1 0-64 16,0 2-190-16,-1 0-328 15</inkml:trace>
  <inkml:trace contextRef="#ctx0" brushRef="#br2" timeOffset="171819.67">18419 13690 699 0,'0'0'161'16,"0"0"-142"-16,0 0 96 16,0 0 22-16,0 0-82 15,0 0-5-15,-17 41-36 16,10-30-6-16,3-1-8 16,-1-5-1-16,2 2-19 15,2-6-89-15,1 1-128 16,0-2-265-16</inkml:trace>
  <inkml:trace contextRef="#ctx0" brushRef="#br2" timeOffset="172051.62">18562 13540 729 0,'0'0'110'16,"0"0"-86"-16,0 0 151 15,0 0-79-15,-27 88-44 16,21-66-21-16,1-1-28 16,3-1-6-16,2-3-22 0,0-5-245 15</inkml:trace>
  <inkml:trace contextRef="#ctx0" brushRef="#br2" timeOffset="193434.15">2181 13676 268 0,'0'0'17'16,"0"0"19"-16,0 0 62 15,0 0-30-15,0 0-28 16,0 0-4-16,0 0-6 16,0 0 9-16,0 6-5 15,0-6-12-15,0 0 20 16,0 0-7-16,0 0 5 15,0 0 6-15,0 0-20 16,0 0 12-16,0 0-1 16,0-4-31-16,0-4 4 15,0 0-10-15,0 1 2 16,0 1 3-16,0 2-1 16,0-3 1-16,0 4 13 0,0-1 0 15,0 2-6-15,-3 1-4 16,-2-3-6-16,1 4 3 15,-2-1 0-15,0 1-5 16,-3 0 0-16,-1 0 2 16,-1 0-3-16,-1 6 2 15,-1 5-1-15,1 3 13 16,-1 2-13-16,-1 1 15 16,6 2 5-16,-2 1-13 15,0 2 13-15,2-2-12 0,2 2 8 16,-1-2 6-16,2-1-20 15,1 0 13-15,2 0-2 16,-1 0-11-16,3-4 13 16,0 0-13-16,0-4 0 15,0-2 6-15,0-2-3 16,2 2-1-16,2-5 4 16,4 1-5-16,-1 0 8 15,4-2-11-15,-4-1 1 16,6-1 0-16,-2-1 6 15,-2 0-7-15,6 0 0 16,-5 0 5-16,1 0-6 16,-1 0 1-16,1-4 0 15,-4-3 2-15,2 2 2 16,-3 0-4-16,0 0 0 0,-3-2-21 16,0 1-14-16,-3 0-90 15,0 3-289-15</inkml:trace>
  <inkml:trace contextRef="#ctx0" brushRef="#br2" timeOffset="195783.21">2282 13558 267 0,'0'0'130'0,"0"0"-100"16,0 0 98-16,0 0 4 15,0 0-31-15,0 0-28 16,-6-6-2-16,6 6 15 16,0 0-26-16,0 0-5 15,0 0-10-15,0 0-19 16,0 0 12-16,0 0-16 16,0 0-4-16,0 0 12 15,0 0-22-15,0 0 14 0,0 0-5 16,0-1-14-16,0-3-2 15,5 3-1-15,1-2-1 16,0 0-6-16,1-1 3 16,2 3 4-16,-3 1 0 15,-1 0 1-15,2 0-7 16,-6 0 6-16,2 0-2 16,-1 0-5-16,1 0 1 15,-3 5 6-15,3 2 0 16,-3 3-13-16,0-1 13 15,0 1-12-15,0-3 12 16,-8 5-7-16,-2-3 8 16,-2 2-1-16,3-2 0 15,2-1 4-15,1-3-10 16,4 0 6-16,1-1 0 0,-1-1-7 16,2-2 3-1,0 2 4-15,0-3-1 0,0 1-11 16,0-1 8-16,0 0-2 15,0 1 1-15,0 1 5 16,2 0 0-16,4-1 6 16,1 1-6-16,4 1 0 15,-4-1-17-15,2-1-58 16,0-1-84-16,0 0-147 16</inkml:trace>
  <inkml:trace contextRef="#ctx0" brushRef="#br2" timeOffset="196028.3">2472 13617 642 0,'0'0'53'15,"0"0"7"-15,0 0 86 16,0 0-57-16,0 0-37 16,0 0-29-16,-12 71-3 15,9-62-20-15,0-4-4 0,0 1-83 16,-1-5-222 0</inkml:trace>
  <inkml:trace contextRef="#ctx0" brushRef="#br2" timeOffset="196743.06">2472 13617 389 0,'44'9'311'0,"-42"-15"-287"16,1-1 89-16,3 1-10 16,0-3-76-16,3 1-10 15,-2 0 9-15,-2 0-18 16,1 3 3-16,-5 1 10 16,2-1-10-16,-1 3 21 15,-2 1-12-15,0 1 0 16,0 0 15-16,0 0-22 15,0 0 11-15,0 0-7 16,0 0-15-16,0 0 7 16,0 0-9-16,0 0 0 15,0 0-5-15,0 0-9 16,3 4 14-16,1 8-1 0,-1-2-7 16,0 2-20-16,-3-1-18 15,0 1-14-15,0-1 9 16,0-2 1-16,0 2 20 15,0-3 12-15,0-2-6 16,0-1 23-16,0-3-7 16,0-1 8-16,0-1 1 15,0 0 2-15,0 0 2 16,-3 1 7-16,0 2-7 16,-1-2 16-16,1 1-14 15,-2-1 3-15,2 2 3 16,-1-1-10-16,2-2 2 0,1 1-1 15,-1-1 1 1,2 0 2-16,0 0-7 0,0 0 3 16,0 0 20-16,0 0-11 15,0 0 13-15,0 0-3 16,0 0-13-16,0 0 21 16,0 0-17-16,0 0-4 15,3 0 2-15,5 0-9 16,1 0 14-16,4 0-13 15,-4 0 4-15,3 0-14 16,-3 0-4-16,0 0-100 16,0 0-143-16</inkml:trace>
  <inkml:trace contextRef="#ctx0" brushRef="#br2" timeOffset="206666.07">12154 13591 395 0,'0'0'78'0,"0"0"-22"16,0 0 42-16,0 0-3 15,0 0-46-15,0 0 4 16,0 0-3-16,0-1-18 15,0 1 0-15,0 0-12 16,0 0 2-16,0 0 11 16,0 0-19-16,0 5 12 0,0 12 23 15,0 4-5-15,0 8 7 16,0 6-20 0,-7-1-2-16,-2 7 2 0,-3 1-20 15,-3 0 22-15,0-2-3 16,0-2-19-16,3-4 14 15,2-6-20-15,0-6 0 16,5-5-3-16,4-7 1 16,1-8-6-16,0-2 0 15,0 0-57-15,1-4-31 16,11-19-113-16,6-3-280 16</inkml:trace>
  <inkml:trace contextRef="#ctx0" brushRef="#br2" timeOffset="207124.06">12174 13650 454 0,'0'0'215'16,"0"0"-205"-16,0 0 102 16,0 0-17-16,0 0-32 15,0 0-15-15,3-26-36 16,10 25-2-16,1 1 9 0,3 0-17 16,0 0 12-16,1 12 11 15,0 6-5-15,-2 0 2 16,-1 4-13-16,-6 2 7 15,2-1 8-15,-7 2-14 16,-4 2 5-16,0 0 4 16,0-1-11-16,-3-1 18 15,-9-1-15-15,-6-2-1 16,0-4 11-16,-3-1-12 16,-2-4 6-16,3-4 2 15,-1 0-10-15,2-5 10 16,4-4-17-16,2 0 0 0,4 0-2 15,7-15-36-15,2-4-41 16,3-3-129-16,16 1-269 16</inkml:trace>
  <inkml:trace contextRef="#ctx0" brushRef="#br2" timeOffset="208014.5">12478 13494 522 0,'0'0'168'0,"0"0"-142"16,0 0 100-16,0 0-52 0,0 0-16 16,0 0-10-16,3-5-38 15,6 3 10-15,0-4-14 16,2 5 4-16,0-3 2 15,-2 4-9-15,-1 0 18 16,1 0-8-16,0 0 2 16,-3 0 3-16,0 0-16 15,-2 0 10-15,-1 0-12 16,-1 0 4-16,1 0-11 16,-1 7 7-16,-2 4 0 15,0 0 8-15,0 2-8 16,0 0 6-16,-10 2-6 0,-3 0 7 15,-5 4-8-15,0 0 1 16,-1-1 0-16,1-2-3 16,3-3 9-16,4 0-6 15,1-2 0-15,5-3 2 16,2-4-6-16,3 1 4 16,0-4 0-16,0-1-6 15,0 2 6-15,0-2 0 16,5 0 17-16,8 0-2 15,2 0 7-15,3 0-22 16,-6 0-1-16,-3 0-12 16,-2 0-38-16,-4 0-47 15,-1 0-123-15,-1 0-323 0</inkml:trace>
  <inkml:trace contextRef="#ctx0" brushRef="#br2" timeOffset="208344.44">12660 13655 575 0,'0'0'109'15,"0"0"-75"-15,0 0 104 16,0 0-28-16,0 0-52 16,0 0-38-16,-16 49-4 15,10-43-16-15,4-1 0 16,1 0-17-16,-2-1-119 15,3-1-149-15,-2 0-318 16</inkml:trace>
  <inkml:trace contextRef="#ctx0" brushRef="#br2" timeOffset="212596.18">12829 13544 320 0,'0'0'132'0,"0"0"-103"0,0 0 78 16,0 0-5-16,0 0-30 15,0 0-5-15,-6 2-24 16,6-2 12-16,0 0-3 15,0 0-15-15,0 0 8 16,0 0-18-16,0 0-6 16,0 0 8-16,0 0-20 15,6 0 8-15,3 0-14 16,4-6 4-16,0-3-14 16,-2-1 2-16,1 0-12 15,0-1 15-15,-3 2-20 16,-3 1 17-16,3 1-2 0,-6 2-5 15,1 0 9-15,-2 2 0 16,-2 3 3-16,0 0-4 16,0 0 4-16,0 0-1 15,0 0 1-15,0 0 0 16,0 3 2-16,0 11-1 16,-5 6 6-16,-1 4 15 15,-1 1-18-15,4-1 19 16,-2-2-6-16,2 0-16 15,0-6 11-15,2-1-12 16,1-6 0-16,0-4 1 16,0-2 3-16,0-1-4 0,0-1 0 15,0-1-13-15,0 0-5 16,0 0-36-16,0 0-34 16,0 0 7-16,0 0-5 15,0 0-13-15,-2 2-24 16,-1-1-29-16,-1 0 44 15,-2-1-11-15,0 0-119 16</inkml:trace>
  <inkml:trace contextRef="#ctx0" brushRef="#br2" timeOffset="212784.12">12844 13672 128 0,'0'0'100'16,"0"0"-10"-16,0 0 16 16,0 0-6-16,0 0-21 15,0 0 10-15,-14 0 5 0,14 0-30 16,0 0-8-1,5 0-21-15,8 0 14 0,3 4 8 16,3 0-26-16,-2 1-12 16,3 1-16-16,-4 0 6 15,2-2-18-15,-1-1-4 16,3 1-132-16,-3-3-122 16</inkml:trace>
  <inkml:trace contextRef="#ctx0" brushRef="#br2" timeOffset="-195578.88">16042 13590 231 0,'0'0'325'0,"0"0"-296"15,0 0 50-15,0 0 18 16,0 0-42-16,0 0-8 16,0 0-9-16,0 0-8 15,0 0 19-15,0 0-19 0,0 0 0 16,0 0 4-16,0 0-20 15,0 0 13-15,0 0-13 16,0 3-11-16,0 3 13 16,0 7-14-16,0 6 24 15,0 5 8-15,0 6-27 16,0 3 18-16,-3 1-7 16,-7 4-10-16,0 0 12 15,-3-3-18-15,2-2 6 16,2-4 4-16,1-7-7 15,2-3 1-15,3-6-6 16,1-4 2-16,0-4-6 0,2-2 4 16,0-1 0-16,0-2-2 15,0 0-37 1,0 0-17-16,0-2-54 0,0-12-145 16,2-4-124-16</inkml:trace>
  <inkml:trace contextRef="#ctx0" brushRef="#br2" timeOffset="-195202.86">16089 13595 608 0,'0'0'40'16,"0"0"49"-16,0 0 21 16,0 0-64-16,0 0-8 15,0 0 22-15,63-4-25 16,-46 8 11-16,-1 0-17 15,-2 1-16-15,-3-2 5 16,-1 0-16-16,-4-1-2 16,-2-1 0-16,-1 1 1 15,0-2-5-15,0 0-26 0,2 0-58 16,1 2-61-16,-2-1-87 16,-1 1-111-16</inkml:trace>
  <inkml:trace contextRef="#ctx0" brushRef="#br2" timeOffset="-194949.23">16081 13761 404 0,'0'0'190'0,"0"0"-146"0,0 0 91 16,0 0-25-16,0 0-31 15,0 0-19-15,39 4-14 16,-24-2-12-16,-3-1-27 16,0-1 7-16,-5 2-14 15,-1-2-8-15,-1 2-11 16,-1 0-95-16,0 3-34 16,-4 2-132-16,0 1-174 15</inkml:trace>
  <inkml:trace contextRef="#ctx0" brushRef="#br2" timeOffset="-194657.33">15974 14023 452 0,'0'0'179'16,"0"0"-140"-16,0 0 96 15,0 0-30-15,0 0-46 16,0 0-2-16,62 0-39 16,-44 0-16-16,-1 0 4 0,-7-3-6 15,-2 3-28 1,-1 0-39-16,1 0-62 0,-2 0-130 15,3-4-274-15</inkml:trace>
  <inkml:trace contextRef="#ctx0" brushRef="#br2" timeOffset="-190730.11">16402 13560 408 0,'0'0'73'15,"0"0"8"-15,0 0 35 16,0 0-31-16,0 0-12 16,0 0-28-16,0-5 10 15,0 3 1-15,0 2-11 16,0-1 7-16,0 1-15 16,0 0-8-16,0 0 9 15,0 0-21-15,0 0 9 16,0 0-5-16,0-1-15 15,0 1 16-15,0-4-15 16,3 0-6-16,4 1-2 16,1-2-8-16,1 1 9 15,1 2 0-15,-1 0 2 16,0 2-7-16,0 0 5 0,-3 0 0 16,-3 0-5-16,-3 0 2 15,0 0 3-15,0 0 0 16,0 0-6-16,0 2 1 15,0 5 5-15,0 3 0 16,0-1-5-16,0 2 3 16,0 0 2-16,-1-1 0 15,-6-2-12-15,0 3 9 16,1-2-2-16,-1 0 0 16,-1-2 4-16,2 0-17 15,-1 0 17-15,1-3-4 16,0 2-6-16,3-2 8 0,-2-1-3 15,2 0-3-15,2-1 7 16,-2-1-8-16,3-1 10 16,0 0-1-16,0 0 0 15,0 0-6-15,0 0 7 16,0 0 0-16,0 0-4 16,0 0 3-16,0 2 1 15,0-1 11-15,7 3-11 16,1-3 14-16,1 1-11 15,1-1-3-15,-1 0 0 16,3-1 0-16,1 0-3 16,-2 0-25-16,1 0-86 15,-3 0-121-15,-3 0-321 0</inkml:trace>
  <inkml:trace contextRef="#ctx0" brushRef="#br2" timeOffset="-190349.94">16614 13676 568 0,'0'0'174'16,"0"0"-172"-16,0 0 102 15,0 0 11-15,0 0-27 16,0 0-40-16,-9 59-29 16,6-50-1-16,0-1-18 15,0-3-5-15,3-3-55 16,0-2-217-16</inkml:trace>
  <inkml:trace contextRef="#ctx0" brushRef="#br2" timeOffset="-189271.12">16782 13585 507 0,'0'0'164'0,"0"0"-81"16,0 0 66-16,0 0-17 16,0 0-51-16,0 0-46 15,-1 2 19-15,1-2-18 16,0 0-24-16,6-4-2 16,3-3-10-16,3 0 0 15,-2-1-1-15,2-1 2 0,0 0-5 16,-1-1 3-16,-4 2-4 15,0 1-3-15,-2 3 6 16,-4 1 2-16,1 2-3 16,-2-1 6-16,0 0-3 15,0 2 0-15,0 0 2 16,0 0-3-16,0 0 1 16,0 0 0-16,0 0-3 15,0 8-1-15,-2 5 4 16,-2 0 0-16,-1 0 3 15,0 0-8-15,2 1 5 16,1-1 0-16,1 1-4 16,-1-1 2-16,1-1 2 0,1-2 0 15,-2-2-10-15,2-1 7 16,0-1-11-16,-1-1 7 16,-1-1 5-16,1 0-15 15,-1-1 15-15,-1-2-3 16,-2 1-14-16,1 0 18 15,-2-1-8-15,-1 2 9 16,-1 0-4-16,-2 1 4 16,1-2 0-16,0 2 0 15,3-1 4-15,-3-1-7 16,5 1 3-16,1-2 0 16,0 2-2-16,1-3 7 15,1 2-5-15,1-2 0 16,0 0 3-16,0 0 1 0,0 0-4 15,0 2 5-15,0-2 14 16,0 0-15-16,0 0 18 16,0 0-2-16,0 1-10 15,1 1 15-15,11-2-18 16,4 2 5-16,5-2 14 16,0 0-25-16,3 0 13 15,0 0-14-15,-3 0 5 16,-5 2-15-16,-5 0-11 15,-3 3-83-15,-5-2-141 16,-3 0-692-16</inkml:trace>
  <inkml:trace contextRef="#ctx0" brushRef="#br0" timeOffset="-145253.04">9876 10580 285 0,'0'0'85'15,"0"0"-27"-15,0 0 22 16,0 0-14-16,0 0-10 16,0 0 11-16,0 0 12 15,0-3-20-15,0 3 0 0,0 0-13 16,0 0-25-16,0 0 4 15,0 0-16-15,0 0-8 16,0 0-1-16,0 0 0 16,0 0-1-16,0 0-23 15,0 0-32-15,0 0 18 16,0 0-18-16,0 0 8 16,0 0 40-16,0 0 8 15,0-4 16-15,0 4 13 16,0 0-5-16,0-2 23 15,0 2-18-15,0 0 2 16,0 0 5-16,0 0-24 0,0 0 11 16,0 0-5-16,0 9-16 15,0 6 53-15,0 5-20 16,3 1-20-16,-1 4 3 16,-1-2-16-16,1-1 4 15,1 0-6-15,-2-1-6 16,4-2 6-16,1-2-68 15,1-1-28-15,-1-1-16 16,-3 3-105-16,2-4-23 16,-2 1-110-16</inkml:trace>
  <inkml:trace contextRef="#ctx0" brushRef="#br0" timeOffset="-144856.05">9939 11094 378 0,'0'0'114'0,"0"0"-38"0,0 0 55 15,0 0-42-15,0 0-25 16,0 0-33-16,7 47 24 16,-5-36 11-16,-1 1-38 15,-1 3 4-15,0 0-11 16,0-1-13-16,0 0-2 15,0-1-2-15,0-1-4 16,0 1 0-16,0-1-21 16,0-1-55-16,0 3-52 15,0-1-114-15,0-2-146 16</inkml:trace>
  <inkml:trace contextRef="#ctx0" brushRef="#br0" timeOffset="-144421.49">9933 11570 349 0,'0'0'36'16,"0"0"13"-16,0 0 49 16,0 0-7-16,0 0-25 15,0 0 3-15,0 38 15 16,0-27-52-16,0 1 26 15,0-1-28-15,0 0-20 16,0 2 8-16,0 0 0 16,0 1-9-16,0 1 8 15,0 0-16-15,0-2 3 16,0-1-4-16,0-1-4 16,0-2-5-16,0-1-51 15,0 1-28-15,0-1-96 16,0-2-96-16,0 3-134 0</inkml:trace>
  <inkml:trace contextRef="#ctx0" brushRef="#br0" timeOffset="-144068.32">9933 12005 435 0,'0'0'46'15,"0"0"25"-15,0 0 26 16,0 0-19-16,0 0-27 16,0 0 9-16,0 69-8 15,0-55-21-15,0-1-1 16,0 2 29-16,0-1-37 15,0-2 3-15,0-1-18 16,0 0 7-16,0-2 1 16,0 3-14-16,0 0 1 15,0 1-2-15,0 1-11 16,0 0-42-16,0 2-48 16,0-2-29-16,0 0-137 15,0-1-242-15</inkml:trace>
  <inkml:trace contextRef="#ctx0" brushRef="#br0" timeOffset="-143738.43">9903 12616 10 0,'0'0'465'0,"0"0"-431"0,0 0 9 16,0 0 82-16,0 0-54 16,0 0-39-16,-7 88-8 15,7-69 29-15,0 0-8 16,0-2-19-16,0-1-5 15,0-1-9-15,0 0 2 16,0-3-14-16,0-2-11 16,0 2-64-16,0-1-126 15,0-2-189-15</inkml:trace>
  <inkml:trace contextRef="#ctx0" brushRef="#br0" timeOffset="-142597.43">9903 12967 18 0,'0'0'399'16,"0"0"-330"0,0 0 53-16,0 0-9 0,0 0-20 15,0 0-14-15,0 0-18 16,0 0 22-16,0 7-8 16,0 5-9-16,0 6 9 15,0 0-49-15,0 4 1 16,0 1-6-16,0 3-17 15,0-1 2-15,0-2-6 16,-3-2-7-16,3-2-2 16,0-2-56-16,0 0-38 15,0-2-93-15,0 1-79 16,0 2-203-16</inkml:trace>
  <inkml:trace contextRef="#ctx0" brushRef="#br0" timeOffset="-142268.54">9891 13587 163 0,'0'0'311'16,"0"0"-250"-16,0 0 57 0,0 0 8 16,0 0-45-16,0 0-53 15,0 84 20-15,0-68-12 16,0-1-21-16,0 0 4 16,0 1-16-16,0-1-3 15,0 1 0-15,0-1-5 16,0 1-19-16,0-1-34 15,0-2-39-15,0 0-64 16,0-1-131-16</inkml:trace>
  <inkml:trace contextRef="#ctx0" brushRef="#br0" timeOffset="-141909.59">9891 14170 441 0,'0'0'50'0,"0"0"4"16,0 0 61-16,0 0-56 16,0 0-31-16,0 0 37 0,0 74-14 15,0-63-21-15,0-2 4 16,0 1-28-16,0 3 1 16,0-1-7-16,0-3 6 15,2 2-12-15,1-4 2 16,0 1-58-16,-2 0-89 15,2-2-136-15</inkml:trace>
  <inkml:trace contextRef="#ctx0" brushRef="#br0" timeOffset="-141547.98">9904 14708 400 0,'0'0'55'15,"0"0"-17"-15,0 0 77 16,0 0-39-16,0 0-19 0,8 86-25 16,-5-71 16-16,-3-2-23 15,3 0-23-15,-1-1 0 16,-1 1-2-16,-1-1 0 16,2-1-2-16,-2 2-33 15,0-1-40-15,0-1-54 16,0 2-116-16</inkml:trace>
  <inkml:trace contextRef="#ctx0" brushRef="#br0" timeOffset="-141172.08">9904 15286 435 0,'0'0'183'0,"0"0"-178"15,0 0 110-15,0 0-8 16,-7 84-82-16,7-67 12 15,0 1 4-15,0 0-9 0,0-1-25 16,0-2-3 0,0-3 10-16,0 3-6 0,0-1 1 15,0 0-7-15,0 1 1 16,0-1-6-16,0 0-35 16,-1 0-24-16,-2 0 47 15,1-1-133-15,2-2-59 16,-1-2-224-16</inkml:trace>
  <inkml:trace contextRef="#ctx0" brushRef="#br0" timeOffset="-140811.54">9887 15952 506 0,'0'0'163'16,"0"0"-137"-16,0 0 44 15,0 0 40-15,0 85-60 16,0-69-42-16,0-2 30 15,0 0 4-15,0-4-40 16,0 2 33-16,0 1-25 0,0 0 5 16,0 2-10-16,0 0 1 15,0 0-7-15,0 2 1 16,0-2-18-16,0-2-34 16,0-1-44-16,0-3-99 15,0-4-27-15</inkml:trace>
  <inkml:trace contextRef="#ctx0" brushRef="#br0" timeOffset="-140446.26">9893 16565 491 0,'0'0'69'16,"0"0"-13"-16,0 0 43 16,0 0-2-16,0 0-64 15,0 91 8-15,-2-69 36 16,-1 2-6-16,2 0-47 15,-1-1 17-15,2-1-3 0,-1-1-18 16,-2-3-14 0,1 2-1-16,1-4-3 0,1-3-2 15,0-4-33-15,0-2-17 16,0 1-91-16,0 1-40 16,0 6-57-16,-2 2-160 15</inkml:trace>
  <inkml:trace contextRef="#ctx0" brushRef="#br0" timeOffset="-140122.62">9832 17372 717 0,'0'0'109'15,"0"0"-58"-15,0 0 26 16,0 0 10-16,-5 91-74 16,2-70-6-16,3 2-7 15,0 0 0-15,0-2-4 16,0-5 2-16,0-1-29 15,0-4 15-15,0-1-39 16,0 0-9-16,0-1-39 0,0-3-98 16,0 6-76-16</inkml:trace>
  <inkml:trace contextRef="#ctx0" brushRef="#br0" timeOffset="-139943.91">9824 17785 681 0,'0'0'149'0,"0"0"-141"16,0 0 24-16,0 0-32 16,0 0-7-16,0 0-120 0,-3 70-146 15</inkml:trace>
  <inkml:trace contextRef="#ctx0" brushRef="#br0" timeOffset="-134979.04">17870 10642 24 0,'0'0'374'16,"0"0"-366"-16,0 0 51 15,0 0-3-15,0 0-2 16,0 0 13-16,0 0-32 15,5-21 11-15,-5 21 12 16,0 0-8-16,0 0 2 16,0 0-17-16,0 0 11 15,0 0 12-15,0 0-29 16,0 0 8-16,0 0-7 16,0 0-15-16,0 0 18 15,0 0-25-15,0 2-1 0,0 11 11 16,0 3-6-16,0 2 12 15,0 3-24-15,1 0 5 16,2 3-13-16,-2 1-13 16,2 1-64-16,-1 0-59 15,-1 2-88-15,-1 0-57 16</inkml:trace>
  <inkml:trace contextRef="#ctx0" brushRef="#br0" timeOffset="-134596.4">17833 11261 378 0,'0'0'187'0,"0"0"-127"16,0 0 70-16,0 0-31 16,0 0-17-16,0 0-46 0,1 84 21 15,1-63-35 1,1 0 0-16,-2-2-8 0,1 0-11 15,-2 1 2-15,0 0-5 16,0 0 0-16,0 1-1 16,0 0-50-16,0 1-50 15,0-2-24-15,-2-2-102 16,-1-2-81-16</inkml:trace>
  <inkml:trace contextRef="#ctx0" brushRef="#br0" timeOffset="-134266.34">17828 11980 413 0,'0'0'68'0,"0"0"-25"16,0 0 61-16,-14 84-35 16,12-60-13-16,1-3-20 15,1 3-6-15,0-1 7 0,0 2-12 16,0-1-22-16,0-1-3 15,0 1-30-15,0-2-112 16,0-1-140-16</inkml:trace>
  <inkml:trace contextRef="#ctx0" brushRef="#br0" timeOffset="-133397.24">17778 12627 23 0,'0'0'157'0,"0"0"-132"16,0 0 46-16,0 0 10 16,0 0-29-16,0 0-2 15,0-17 9-15,0 15-11 16,0 2 14-16,0-2 0 16,0 1-7-16,0 1 18 15,0-1-23-15,0 1-2 0,0 0 16 16,0 0-16-16,0 0 0 15,0 0-9-15,0 0-15 16,0 0 19-16,0 0-20 16,0 0-8-16,0 4 2 15,0 15-17-15,0 6 29 16,0 5-22-16,0 1-1 16,0 0-6-16,0 0 0 15,0 2-20-15,0-2-39 16,0 0-67-16,0 0-31 15,0 0-48-15,1 1-40 16,4 0-47-16</inkml:trace>
  <inkml:trace contextRef="#ctx0" brushRef="#br0" timeOffset="-133051.28">17818 13281 154 0,'0'0'311'0,"0"0"-294"15,0 0 61 1,0 0 34-16,0 0-30 0,0 0-11 15,12 9 11-15,-11 2-18 16,1 7-14-16,-2 0-3 16,0 4-33-16,0 4 6 15,0-1-8-15,0 1-7 16,0 1-7-16,0 1 2 16,0-1-63-16,0 2-34 15,0 0-39-15,0-6-54 16,1 2-91-16</inkml:trace>
  <inkml:trace contextRef="#ctx0" brushRef="#br0" timeOffset="-132712.39">17815 14003 429 0,'0'0'71'16,"0"0"-29"-16,0 0 18 15,0 84 13-15,0-64-46 16,0 1-5-16,0-1 4 16,0-1-21-16,0-1-3 15,3-1-4-15,-3 0-53 16,1-5-69-16,-1 1-83 16</inkml:trace>
  <inkml:trace contextRef="#ctx0" brushRef="#br0" timeOffset="-132316.52">17834 14587 521 0,'0'0'66'0,"0"0"-33"0,0 0 44 15,0 0-26-15,0 0-10 16,0 94-19-16,0-73-13 16,0-3 32-16,-3 4-37 15,-1 2-3-15,-1-2-2 16,1 4 0-16,0-2-3 16,-1-2-55-16,0-2-118 15,1-2-53-15</inkml:trace>
  <inkml:trace contextRef="#ctx0" brushRef="#br0" timeOffset="-131507.75">17849 15236 197 0,'0'0'69'0,"0"0"8"15,0 0 29-15,0 0-23 16,0 0 6-16,0 0 7 16,0 0-12-16,0-15 3 15,0 28-26-15,0 12 21 16,0 5-10-16,0 7-32 16,0 2-14-16,-3 1 2 15,2-4-25-15,1-3 0 16,0-4-3-16,0-6-27 15,0-2-10-15,0-3-62 16,0 1-47-16,0 2-97 16,0-2-128-16</inkml:trace>
  <inkml:trace contextRef="#ctx0" brushRef="#br0" timeOffset="-131128.88">17827 16081 520 0,'0'0'34'16,"0"0"55"-16,0 0 4 15,0 0-36-15,-9 82-14 16,3-62 13-16,3 3-36 16,0 0-16-16,0-4 0 15,3-3-4-15,0-2-11 16,0-1-4-16,0 0-16 15,0-1-63-15,0 1 24 16,0-1-75-16,0-1-47 0,0 0-154 16</inkml:trace>
  <inkml:trace contextRef="#ctx0" brushRef="#br0" timeOffset="-130727.01">17795 16727 86 0,'0'0'483'15,"0"0"-483"-15,0 0 49 16,0 0 30-16,0 0-11 16,0 0-22-16,0 88-39 15,0-73 25-15,0 1-4 16,0 3 1-16,0-1 21 15,0 1-50-15,5 0 63 0,-1 0-63 16,-1 2-8 0,1-4-9-16,-3 1-3 0,-1-3-91 15,0-5-123-15,0 2-63 16</inkml:trace>
  <inkml:trace contextRef="#ctx0" brushRef="#br0" timeOffset="-130379.09">17818 17287 901 0,'0'0'76'0,"0"0"-76"15,0 0 94-15,12 107-54 16,-6-73-1-16,0 1-32 16,2 2 9-16,2-3-16 15,-1 1 3-15,1-4-2 16,-6 0 3-16,1-2-8 15,-4-2-4-15,-1 3-39 16,0-5-50-16,0-3-161 0,0-5-203 16</inkml:trace>
  <inkml:trace contextRef="#ctx0" brushRef="#br0" timeOffset="-118845.57">1842 13538 426 0,'0'0'4'0,"0"0"0"15,0 0 74 1,0 0-16-16,0 0-18 0,81 15 1 15,-60-15-11-15,-2 0 9 16,2 0-18-16,-3 0-22 16,-6 0-6-16,-5 0-9 15,-1 0-86-15,2 0-84 16,-4 0-140-16</inkml:trace>
  <inkml:trace contextRef="#ctx0" brushRef="#br0" timeOffset="-118304.9">1375 13595 186 0,'0'0'113'0,"0"0"-73"16,0 0 67-16,0 0 16 15,0 0-27-15,0 0-1 16,-13-2 5-16,13 0-32 16,0 2-16-16,0-3-7 15,0 3-1-15,0-1-16 16,3-1-25-16,7 0 27 15,5 1-7-15,1-1-8 16,4 2 13-16,8 0-12 0,-1 0 5 16,-3 0-10-16,3 0-7 15,-9 0-4-15,3 0 0 16,-1 0-13-16,-3 0-46 16,4 0-57-16,-3 0-65 15,1 0-209-15</inkml:trace>
  <inkml:trace contextRef="#ctx0" brushRef="#br0" timeOffset="-117702.01">2306 13493 270 0,'0'0'259'0,"0"0"-227"0,0 0 82 16,0 0-14-1,0 0-21-15,0 0-24 0,33 0-21 16,-12 0 25-16,-2 0-20 15,2 0-21-15,0 0 1 16,-6 0-14-16,3 0-3 16,-2 1-2-16,-1 2-2 15,3 2-5-15,3-2-39 16,7-3-55-16,5 0-163 16,3 0-158-16</inkml:trace>
  <inkml:trace contextRef="#ctx0" brushRef="#br0" timeOffset="-117235.55">3195 13544 288 0,'0'0'103'0,"0"0"-86"16,0 0 81-16,0 0-11 16,0 0-8-16,0 0-15 15,78 0-4-15,-53 0 0 16,2 0 1-16,0 0-43 16,4 0 1-16,-4 0-12 15,1 0-2-15,-3 0-5 16,-2 0-2-16,-5 0-4 15,0 0-5-15,0 0-12 0,-3 2-41 16,3-1-8-16,-2-1-41 16,4 0-217-16</inkml:trace>
  <inkml:trace contextRef="#ctx0" brushRef="#br0" timeOffset="-116933.29">4035 13551 505 0,'0'0'92'15,"0"0"-38"-15,0 0 75 16,0 0-38-16,0 0-44 16,99 14-3-16,-71-10 21 15,-1 1-33-15,3 1 4 16,-8 1-13-16,-4-1-13 16,-5-1-20-16,-2-2-28 15,-3-2-177-15,-5-1-162 16</inkml:trace>
  <inkml:trace contextRef="#ctx0" brushRef="#br0" timeOffset="-106283.5">5023 13593 331 0,'0'0'51'0,"0"0"12"16,0 0 41-16,0 0-42 15,0 0-10-15,0 0 16 16,0 0-10-16,46-3-9 15,-32 1 9-15,-4 1-21 16,2 1 14-16,3 0-9 0,3 0-18 16,0 0 17-16,6 0-9 15,4 0-16-15,3 0 3 16,7 0-16-16,0 0 1 16,1 0-4-16,0 0-9 15,-5 0-36-15,-1 0-100 16,-3 0-32-16,-3 0-56 15,-2 0-287-15</inkml:trace>
  <inkml:trace contextRef="#ctx0" brushRef="#br0" timeOffset="-105757.5">6290 13560 478 0,'0'0'41'15,"0"0"44"-15,0 0 38 16,0 0-40-16,0 0-48 16,0 0-14-16,64-16 7 15,-51 16-19-15,1 0 9 16,2 0-1-16,4 0-16 0,5 0 53 16,3 0-51-1,5 0 3-15,6 0-5 0,4 0-1 16,2 0-2-16,4-4-22 15,-4 2-41-15,-2-1-58 16,-4 3-85-16,-3-2-37 16</inkml:trace>
  <inkml:trace contextRef="#ctx0" brushRef="#br0" timeOffset="-105330.57">7574 13514 427 0,'0'0'39'16,"0"0"-14"-16,0 0 72 16,0 0-41-16,0 0-18 0,78 2-11 15,-51 0 59-15,1 2-42 16,2-1-23-16,-2 1 17 15,2-3-24-15,1 2-10 16,-1-1-1-16,-3 1-1 16,-2-1-4-16,-5-2-7 15,-4 3-42-15,-4-2-69 16,0 1-42-16,-6-2-9 16,5 0-81-16</inkml:trace>
  <inkml:trace contextRef="#ctx0" brushRef="#br0" timeOffset="-104873.64">8653 13561 154 0,'0'0'145'0,"0"0"-131"0,0 0 122 16,101 0 53-16,-77 0-106 15,-5 0-6-15,-5 0-54 16,-1 0 18-16,-4 0-4 16,0 0-31-16,-1 0 11 15,-1 0-8-15,2 0-5 16,-1 0 10-16,2 0-11 16,5 0 6-16,10 0 5 15,5 0-5-15,3 0 3 16,7 0-12-16,-1 0-5 0,1 0-46 15,-2 0-8 1,-1 0-2-16,-1 0-74 0,4 0 45 16,-3 0-206-1</inkml:trace>
  <inkml:trace contextRef="#ctx0" brushRef="#br0" timeOffset="-104477.77">10114 13546 585 0,'0'0'39'0,"0"0"-36"15,0 0 84-15,0 0 13 16,0 0-62-16,0 0-9 16,99 0-17-16,-73 0 11 15,2 0-11-15,4 0-8 16,-1-2-5-16,3 2 3 15,-1 0-2-15,-2 0 0 0,0 0-5 16,1 0-7-16,-4 0-49 16,-1 0 11-16,0 0-80 15,0 0-13-15,-2 0-85 16</inkml:trace>
  <inkml:trace contextRef="#ctx0" brushRef="#br0" timeOffset="-103547">11686 13580 502 0,'0'0'10'0,"0"0"18"16,0 0 75-16,0 0-58 15,97 0 13-15,-67 0-6 16,1 0-28-16,0 0-9 16,1 0-12-16,-4 0-6 15,-2 0-14-15,0 5-64 0,-2-3-72 16,0-1-114-16</inkml:trace>
  <inkml:trace contextRef="#ctx0" brushRef="#br0" timeOffset="-103119.99">12926 13583 427 0,'0'0'140'16,"0"0"-113"-16,0 0 71 15,0 0 8-15,101-3-48 16,-74 1-23-16,3 2 9 16,0 0-7-16,-1 0-16 0,1 0 0 15,-1 0-10 1,0 0-7-16,0 0-8 0,-2 0-6 15,3 0-19-15,1 0-8 16,3 2-40-16,0 1-54 16,-2-1-43-16,-1-2-113 15</inkml:trace>
  <inkml:trace contextRef="#ctx0" brushRef="#br0" timeOffset="-102766.85">14261 13535 690 0,'0'0'22'0,"0"0"-20"15,0 0 55-15,103 5 38 16,-76-2-54-16,-2-2-40 16,1 2 34-16,3-1-3 15,4 1-32-15,0 0 0 0,1 0-4 16,-1-1-25-16,2 1-32 15,-1-1-80-15,3-1-22 16,0-1-103-16</inkml:trace>
  <inkml:trace contextRef="#ctx0" brushRef="#br0" timeOffset="-102286.63">15625 13552 610 0,'0'0'115'0,"0"0"-92"16,0 0 23-16,82 3 29 15,-57-3-65-15,2 0 1 16,1 2-11-16,-2-1 0 16,-1 1-10-16,-3 1 9 15,2 2-5-15,-3 0-4 16,2-1-65-16,2 1-53 15,2 0-63-15</inkml:trace>
  <inkml:trace contextRef="#ctx0" brushRef="#br0" timeOffset="-101866.73">17078 13642 476 0,'0'0'16'0,"0"0"3"16,0 0-15-16,98 0 15 0,-67 0-38 15,4 0-27 1,1 0 13-16,6 0 3 0,7 0-121 16,7 0 96-16,5 0 19 15</inkml:trace>
  <inkml:trace contextRef="#ctx0" brushRef="#br0" timeOffset="-101153.27">18990 13535 621 0,'0'0'78'16,"0"0"-28"-16,0 0 74 15,83 0-60-15,-50 1-23 16,3-1-36-16,2 2 18 16,-1 0-15-16,1 1-6 15,-1-2-4-15,3-1-6 16,0 2-53-16,5-2 6 15,3 0-201-15,-2 0-225 16</inkml:trace>
  <inkml:trace contextRef="#ctx0" brushRef="#br0" timeOffset="-100786.39">20444 13612 659 0,'0'0'13'0,"0"0"-11"16,0 0 88-16,83 1 21 16,-60-1-92-16,3 2 14 15,6 0 2-15,4 1 16 16,4-3-44-16,-3 6-7 16,-3-1-2-16,4-1-24 15,-4 1-45-15,2 0 1 16,-1-1-40-16,-3 1-87 15,-1-4-86-15</inkml:trace>
  <inkml:trace contextRef="#ctx0" brushRef="#br0" timeOffset="-100402.27">21661 13678 390 0,'0'0'117'0,"0"0"-112"16,0 0 73-16,0 0 42 15,0 0-46-15,0 0-57 16,90-10 12-16,-74 10 7 16,-1 0-32-16,-2 0-1 15,1 0 2-15,2 0-10 16,-1 0-11-16,-2 0-49 15,-2 0-133-15,0 0-47 16</inkml:trace>
  <inkml:trace contextRef="#ctx0" brushRef="#br0" timeOffset="-100012.21">22456 13640 609 0,'0'0'6'0,"0"0"43"16,0 0 40-16,0 0-17 15,90-3-20-15,-72 1-19 16,0 2 13-16,2 0 16 16,4 0-20-16,-3 0-4 15,5 0-38-15,-3 0-1 16,1 0-2-16,1 0-64 15,3 0-36-15,2 0-4 0,-1 0-85 16,4 0-103 0</inkml:trace>
  <inkml:trace contextRef="#ctx0" brushRef="#br0" timeOffset="-99608.9">24011 13715 466 0,'0'0'145'16,"0"0"-140"-16,0 0 56 16,0 0 49-16,0 0-41 15,0 0-24-15,97-5-24 16,-58 5 23-16,8 0 40 15,4 0-74-15,3 8-1 16,2 0-9-16,9 0-26 0,5 2-45 16,3-2-76-16,-5-1-13 15,-6-2-65-15</inkml:trace>
  <inkml:trace contextRef="#ctx0" brushRef="#br0" timeOffset="-99241.96">25149 13671 166 0,'0'0'673'0,"0"0"-673"15,128-4 0-15,-68 4 12 16,7 0 2-16,2 0 12 15,3 4-26-15,8 4 0 16,10-2-2-16,5-1-18 0,1 0-88 16,-7-3-42-16,-7 1-381 15</inkml:trace>
  <inkml:trace contextRef="#ctx0" brushRef="#br0" timeOffset="-96877.43">2021 15671 359 0,'0'0'77'0,"0"0"-28"16,0 0 62 0,0 0-13-16,0 0-44 0,0 0 7 15,31-10-23-15,-14 6 12 16,1-2-8-16,-3 4-25 16,1-1 2-16,2 3-19 15,3 0 8-15,1 0-9 16,2 0 1-16,9 0-5 15,0 4 5-15,1-1-44 16,8 1-45-16,1-4-60 16,-1 0-155-16</inkml:trace>
  <inkml:trace contextRef="#ctx0" brushRef="#br0" timeOffset="-96308.98">3853 15646 174 0,'0'0'52'0,"0"0"53"0,0 0-93 15,0 0 34 1,0 0 18-16,0 0-24 0,81-4 1 15,-69 4-2-15,4 0 3 16,4-2 0-16,5 1 78 16,5-2-120-16,0 0 4 15,1-2 26-15,3 1-30 16,-1-2 0-16,-3 4-27 16,3 2-23-16,-5 0-61 15,-1 0-91-15,0 0 23 16</inkml:trace>
  <inkml:trace contextRef="#ctx0" brushRef="#br0" timeOffset="-95903.05">5059 15624 17 0,'0'0'400'15,"0"0"-354"-15,80 0-46 16,-51 0 7-16,-1 0 78 16,3 0-74-16,4 0 45 15,2 0-33-15,2 0-12 16,2 0 15-16,-2 0-18 16,-1 0 3-16,-4 0-9 15,-1 0-2-15,0 3-7 16,-2-1-54-16,-1 4-26 15,3-5-87-15,-5 2-93 16</inkml:trace>
  <inkml:trace contextRef="#ctx0" brushRef="#br0" timeOffset="-95469.19">7060 15686 515 0,'0'0'13'0,"0"0"6"16,0 0 109-16,97-4-2 15,-69 0-117-15,6 1 73 16,2 1-64-16,1 0 4 15,-1-2-18-15,3 3-2 0,2-3 1 16,-2 0-5 0,3 3 2-16,3-2-45 0,0 2-62 15,2 1-45-15,-2 0-24 16,0 0-152-16</inkml:trace>
  <inkml:trace contextRef="#ctx0" brushRef="#br0" timeOffset="-95093.68">8596 15594 544 0,'0'0'23'0,"0"0"2"16,0 0 41-16,0 0 12 16,99 0 41-16,-71 0-115 15,3 0 40-15,1 0-20 16,2 0-22-16,-1 0 18 15,-2 0-17-15,-1 0-2 16,-3 0-1-16,3 0-11 0,-2 0-2 16,-3 0-41-16,-2 0-9 15,-2 0-74-15,1 0-47 16,2 0-156-16</inkml:trace>
  <inkml:trace contextRef="#ctx0" brushRef="#br0" timeOffset="-94787.6">9806 15609 475 0,'0'0'54'15,"0"0"-41"-15,87 0-13 16,-53 0 68-16,3 0-61 16,-3 0 29-16,1 0-11 15,-2 0-9-15,-2 0-8 16,0 0-8-16,-2 0-85 15,-3 0-99-15</inkml:trace>
  <inkml:trace contextRef="#ctx0" brushRef="#br0" timeOffset="-93833.58">11814 15595 312 0,'0'0'217'0,"0"0"-202"16,0 0 97-16,0 0 0 16,0 0-43-16,91-11-16 15,-65 11-21-15,9 0 27 16,3 0-10-16,2 0-13 15,2 0 7-15,-1 0-41 16,1 0 2-16,1 3-4 16,2-3-14-16,3 2-1 15,1-2-59-15,3 0-27 16,2 0-25-16,0 0-64 0,1 0-92 16</inkml:trace>
  <inkml:trace contextRef="#ctx0" brushRef="#br0" timeOffset="-93459.72">13578 15548 472 0,'0'0'14'0,"0"0"-14"16,0 0 73-16,0 0 4 16,0 0 43-16,79 16-103 15,-54-15-11-15,7 3 15 16,6-1 4-16,2 1 6 15,-1 1-25-15,-3-2-6 16,-6 2 1-16,-3-2-7 16,-3 0-9-16,-2-2-36 15,-4-1 14-15,0 0-82 16,0 0 13-16,3 0-73 16,4 0-84-16</inkml:trace>
  <inkml:trace contextRef="#ctx0" brushRef="#br0" timeOffset="-93039.07">14961 15669 355 0,'0'0'36'0,"0"0"42"16,95 17 91-16,-62-11-138 15,-2-1-15-15,2-1 33 16,2 0-28-16,0-1 12 16,1 2-4-16,1-4-12 15,-4 2 2-15,0-1-16 16,0-1 2-16,-2 1-10 16,2 2-7-16,-3-4-47 15,1 2-16-15,2 0-8 0,-2-2-31 16,2 1-33-16,3 1-119 15</inkml:trace>
  <inkml:trace contextRef="#ctx0" brushRef="#br0" timeOffset="-92738.06">16274 15750 664 0,'0'0'21'16,"0"0"-7"-16,0 0 70 16,104 0 23-16,-65 0-80 15,0 0 27-15,2 0 1 16,1-2-40-16,0 2-2 15,0 0-13-15,-5 0-14 16,-3 0-1-16,-4 0-47 16,0 0 0-16,-5 0-84 15,-1-6-213-15</inkml:trace>
  <inkml:trace contextRef="#ctx0" brushRef="#br0" timeOffset="-91913.66">17997 15657 421 0,'0'0'147'0,"0"0"-94"15,0 0 52-15,0 0 20 16,0 0-60-16,0 0 2 16,112-3-8-16,-63 3-29 15,5 0 17-15,4 4-32 16,-3 2 2-16,-4 1-17 16,-6-2 3-16,-1 1-10 0,-3-2-8 15,-4-1-51-15,0 0-44 16,-4-3-83-16,0 0-168 15</inkml:trace>
  <inkml:trace contextRef="#ctx0" brushRef="#br0" timeOffset="-91487.42">19730 15720 128 0,'0'0'547'16,"0"0"-472"-16,80 2-54 15,-55-2 98-15,0 0 0 16,-1 0-114-16,-1 0 39 16,5 0-11-16,0 0-15 15,4 0-12-15,-6 0-6 0,1 0-1 16,2 0-11-16,2 0-20 15,2 0 8-15,1 0 2 16,-3 0-82-16,-1 0 50 16,-1 0-71-16,-1 0-82 15,-1 0-142-15</inkml:trace>
  <inkml:trace contextRef="#ctx0" brushRef="#br0" timeOffset="-91089.45">20972 15706 499 0,'0'0'277'0,"0"0"-248"15,0 0 57-15,83 0-10 16,-51 0-22-16,0 0-49 16,1 0 22-16,3 0-20 0,-3 2 4 15,0-2 0-15,-2 0-8 16,-1 0 8-16,-2 0-11 15,2 0 2-15,-2 0-10 16,1 0-4-16,-2-2-39 16,-1-3-22-16,2 3-17 15,-3 0 4-15,2-1-78 16,-2-2-1-16,0 2-161 16</inkml:trace>
  <inkml:trace contextRef="#ctx0" brushRef="#br0" timeOffset="-90677.32">22259 15708 242 0,'0'0'423'16,"0"0"-407"-16,0 0-5 0,96 0 55 16,-68 0-22-1,0 0-10-15,-1 0-4 0,-4 0 31 16,5 0 3-16,-1 0 9 15,-3 0-42-15,0 0-3 16,-5 0 10-16,2 0-29 16,1 0 1-16,-2 0-10 15,-2 0-16-15,-3 0 5 16,-4 0-12-16,-2 0 18 16,2 0-9-16,2 0-76 15,2 0-38-15,2 0-94 16,-2 0-239-16</inkml:trace>
  <inkml:trace contextRef="#ctx0" brushRef="#br0" timeOffset="-90293.44">23424 15813 620 0,'0'0'43'0,"0"0"-33"16,0 0-1-16,0 0 72 15,86-14-1-15,-69 11-58 16,3 1 25-16,-2-2-13 16,1 4 5-16,-4 0 9 15,3 0-34-15,-3 0-10 16,1 0-4-16,2 0-42 16,0 0-45-16,1 0-50 15,0 0-31-15,-2 0 66 16,0 0-23-16,1 3-83 15</inkml:trace>
  <inkml:trace contextRef="#ctx0" brushRef="#br0" timeOffset="-89902.45">24391 15821 81 0,'0'0'372'15,"0"0"-358"-15,0 0 58 16,85 0 27-16,-65 0 43 16,4 0-71-16,-1 0-10 15,-2 0-27-15,0 0-20 16,2-2 6-16,-3 1-20 16,0-2 2-16,-1 1-5 15,-1-1 3-15,-1-2-12 16,0 2-28-16,0 0-115 15,1 0-57-15,-2 1-326 16</inkml:trace>
  <inkml:trace contextRef="#ctx0" brushRef="#br0" timeOffset="-89559.3">25387 15766 197 0,'0'0'467'0,"0"0"-464"15,0 0 55-15,101 14 74 16,-80-13-39-16,4 1-30 16,0-2-44-16,2 0-12 15,0 0-14-15,1 2 4 16,-3-2-52-16,-2 3 2 16,0 3 0-16,-1-1-46 15,-1 3-108-15,0-2-123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58">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07384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70352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86965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461060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64521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526498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506727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2362466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9269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541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2.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4.xml"/><Relationship Id="rId2" Type="http://schemas.openxmlformats.org/officeDocument/2006/relationships/notesSlide" Target="../notesSlides/notesSlide31.xml"/><Relationship Id="rId16" Type="http://schemas.openxmlformats.org/officeDocument/2006/relationships/image" Target="../media/image113.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3.xml"/><Relationship Id="rId10" Type="http://schemas.openxmlformats.org/officeDocument/2006/relationships/image" Target="../media/image108.png"/><Relationship Id="rId19"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12.png"/></Relationships>
</file>

<file path=ppt/slides/_rels/slide32.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2.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0.png"/><Relationship Id="rId14" Type="http://schemas.openxmlformats.org/officeDocument/2006/relationships/customXml" Target="../ink/ink5.xml"/></Relationships>
</file>

<file path=ppt/slides/_rels/slide3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3.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86.png"/><Relationship Id="rId7" Type="http://schemas.openxmlformats.org/officeDocument/2006/relationships/image" Target="../media/image124.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060.png"/><Relationship Id="rId5" Type="http://schemas.openxmlformats.org/officeDocument/2006/relationships/image" Target="../media/image98.png"/><Relationship Id="rId10" Type="http://schemas.openxmlformats.org/officeDocument/2006/relationships/image" Target="../media/image127.png"/><Relationship Id="rId14" Type="http://schemas.openxmlformats.org/officeDocument/2006/relationships/image" Target="../media/image106.png"/><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0.png"/><Relationship Id="rId4" Type="http://schemas.openxmlformats.org/officeDocument/2006/relationships/image" Target="../media/image129.png"/></Relationships>
</file>

<file path=ppt/slides/_rels/slide38.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7" Type="http://schemas.openxmlformats.org/officeDocument/2006/relationships/customXml" Target="../ink/ink13.xml"/><Relationship Id="rId17" Type="http://schemas.openxmlformats.org/officeDocument/2006/relationships/customXml" Target="../ink/ink15.xml"/><Relationship Id="rId2" Type="http://schemas.openxmlformats.org/officeDocument/2006/relationships/notesSlide" Target="../notesSlides/notesSlide38.xml"/><Relationship Id="rId16" Type="http://schemas.openxmlformats.org/officeDocument/2006/relationships/image" Target="../media/image132.png"/><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4" Type="http://schemas.openxmlformats.org/officeDocument/2006/relationships/customXml" Target="../ink/ink12.xml"/><Relationship Id="rId9" Type="http://schemas.openxmlformats.org/officeDocument/2006/relationships/image" Target="../media/image113.png"/><Relationship Id="rId14" Type="http://schemas.openxmlformats.org/officeDocument/2006/relationships/customXml" Target="../ink/ink14.xml"/></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33.png"/><Relationship Id="rId7" Type="http://schemas.openxmlformats.org/officeDocument/2006/relationships/image" Target="../media/image123.png"/><Relationship Id="rId12" Type="http://schemas.openxmlformats.org/officeDocument/2006/relationships/image" Target="../media/image139.em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customXml" Target="../ink/ink16.xml"/><Relationship Id="rId5" Type="http://schemas.openxmlformats.org/officeDocument/2006/relationships/image" Target="../media/image92.png"/><Relationship Id="rId10" Type="http://schemas.openxmlformats.org/officeDocument/2006/relationships/image" Target="../media/image134.png"/><Relationship Id="rId4" Type="http://schemas.openxmlformats.org/officeDocument/2006/relationships/image" Target="../media/image86.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7" Type="http://schemas.openxmlformats.org/officeDocument/2006/relationships/customXml" Target="../ink/ink18.xml"/><Relationship Id="rId17" Type="http://schemas.openxmlformats.org/officeDocument/2006/relationships/customXml" Target="../ink/ink20.xml"/><Relationship Id="rId2" Type="http://schemas.openxmlformats.org/officeDocument/2006/relationships/notesSlide" Target="../notesSlides/notesSlide42.xml"/><Relationship Id="rId16" Type="http://schemas.openxmlformats.org/officeDocument/2006/relationships/image" Target="../media/image132.png"/><Relationship Id="rId20" Type="http://schemas.openxmlformats.org/officeDocument/2006/relationships/image" Target="../media/image136.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21.xml"/><Relationship Id="rId4" Type="http://schemas.openxmlformats.org/officeDocument/2006/relationships/customXml" Target="../ink/ink17.xml"/><Relationship Id="rId9" Type="http://schemas.openxmlformats.org/officeDocument/2006/relationships/image" Target="../media/image113.png"/><Relationship Id="rId14" Type="http://schemas.openxmlformats.org/officeDocument/2006/relationships/customXml" Target="../ink/ink1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a:t>
            </a:r>
            <a:r>
              <a:rPr lang="en-US" sz="1400" dirty="0">
                <a:solidFill>
                  <a:srgbClr val="7030A0"/>
                </a:solidFill>
                <a:latin typeface="Arial" pitchFamily="34" charset="0"/>
                <a:cs typeface="Arial" pitchFamily="34" charset="0"/>
              </a:rPr>
              <a:t>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dirty="0" err="1">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a:t>
            </a:r>
            <a:r>
              <a:rPr lang="en-US" dirty="0" err="1">
                <a:solidFill>
                  <a:srgbClr val="7030A0"/>
                </a:solidFill>
                <a:latin typeface="Arial" pitchFamily="34" charset="0"/>
                <a:cs typeface="Arial" pitchFamily="34" charset="0"/>
              </a:rPr>
              <a:t>NNstart</a:t>
            </a:r>
            <a:r>
              <a:rPr lang="en-US" dirty="0">
                <a:solidFill>
                  <a:srgbClr val="7030A0"/>
                </a:solidFill>
                <a:latin typeface="Arial" pitchFamily="34" charset="0"/>
                <a:cs typeface="Arial" pitchFamily="34" charset="0"/>
              </a:rPr>
              <a: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MATLAB+Hardware</a:t>
            </a:r>
            <a:r>
              <a:rPr lang="en-US" sz="1400" dirty="0">
                <a:solidFill>
                  <a:srgbClr val="7030A0"/>
                </a:solidFill>
                <a:latin typeface="Arial" pitchFamily="34" charset="0"/>
                <a:cs typeface="Arial" pitchFamily="34" charset="0"/>
              </a:rPr>
              <a:t> support </a:t>
            </a:r>
            <a:r>
              <a:rPr lang="en-US" sz="1400" dirty="0" err="1">
                <a:solidFill>
                  <a:srgbClr val="7030A0"/>
                </a:solidFill>
                <a:latin typeface="Arial" pitchFamily="34" charset="0"/>
                <a:cs typeface="Arial" pitchFamily="34" charset="0"/>
              </a:rPr>
              <a:t>package+National</a:t>
            </a:r>
            <a:r>
              <a:rPr lang="en-US" sz="1400" dirty="0">
                <a:solidFill>
                  <a:srgbClr val="7030A0"/>
                </a:solidFill>
                <a:latin typeface="Arial" pitchFamily="34" charset="0"/>
                <a:cs typeface="Arial" pitchFamily="34" charset="0"/>
              </a:rPr>
              <a:t> 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3273022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упрощенного уравнения </a:t>
            </a:r>
            <a:r>
              <a:rPr lang="ru-RU" sz="2000" cap="all" dirty="0" err="1">
                <a:solidFill>
                  <a:srgbClr val="7030A0"/>
                </a:solidFill>
              </a:rPr>
              <a:t>рейнольдса</a:t>
            </a:r>
            <a:r>
              <a:rPr lang="ru-RU" sz="2000" cap="all" dirty="0">
                <a:solidFill>
                  <a:srgbClr val="7030A0"/>
                </a:solidFill>
              </a:rPr>
              <a:t> </a:t>
            </a:r>
            <a:br>
              <a:rPr lang="ru-RU" sz="2000" cap="all" dirty="0">
                <a:solidFill>
                  <a:srgbClr val="7030A0"/>
                </a:solidFill>
              </a:rPr>
            </a:br>
            <a:r>
              <a:rPr lang="ru-RU" sz="2000" cap="all" dirty="0">
                <a:solidFill>
                  <a:srgbClr val="7030A0"/>
                </a:solidFill>
              </a:rPr>
              <a:t>для случая течения в подшипнике условно бесконечной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14413102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2</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097DCA-706D-4E12-A810-9329A3CBAEA7}"/>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0097DCA-706D-4E12-A810-9329A3CBAEA7}"/>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уравнения </a:t>
            </a:r>
            <a:r>
              <a:rPr lang="ru-RU" sz="2000" cap="all" dirty="0" err="1">
                <a:solidFill>
                  <a:srgbClr val="7030A0"/>
                </a:solidFill>
              </a:rPr>
              <a:t>рейнольдса</a:t>
            </a:r>
            <a:r>
              <a:rPr lang="ru-RU" sz="2000" cap="all" dirty="0">
                <a:solidFill>
                  <a:srgbClr val="7030A0"/>
                </a:solidFill>
              </a:rPr>
              <a:t> </a:t>
            </a:r>
            <a:br>
              <a:rPr lang="ru-RU" sz="2000" cap="all" dirty="0">
                <a:solidFill>
                  <a:srgbClr val="7030A0"/>
                </a:solidFill>
              </a:rPr>
            </a:br>
            <a:r>
              <a:rPr lang="ru-RU" sz="2000" cap="all" dirty="0">
                <a:solidFill>
                  <a:srgbClr val="7030A0"/>
                </a:solidFill>
              </a:rPr>
              <a:t>для гладкого подшипника 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37582392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7EBF8CC-42F8-4780-9B09-48E949B9C8DD}"/>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36" name="TextBox 35">
                <a:extLst>
                  <a:ext uri="{FF2B5EF4-FFF2-40B4-BE49-F238E27FC236}">
                    <a16:creationId xmlns:a16="http://schemas.microsoft.com/office/drawing/2014/main" id="{57EBF8CC-42F8-4780-9B09-48E949B9C8DD}"/>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6"/>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6E5809-4C31-4FB0-BC70-0A1180B7B7A6}"/>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0" name="TextBox 39">
                <a:extLst>
                  <a:ext uri="{FF2B5EF4-FFF2-40B4-BE49-F238E27FC236}">
                    <a16:creationId xmlns:a16="http://schemas.microsoft.com/office/drawing/2014/main" id="{996E5809-4C31-4FB0-BC70-0A1180B7B7A6}"/>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7"/>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4BBCCF-6F0C-46FC-A4B6-EEE90BE9EAB1}"/>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2" name="TextBox 41">
                <a:extLst>
                  <a:ext uri="{FF2B5EF4-FFF2-40B4-BE49-F238E27FC236}">
                    <a16:creationId xmlns:a16="http://schemas.microsoft.com/office/drawing/2014/main" id="{A04BBCCF-6F0C-46FC-A4B6-EEE90BE9EAB1}"/>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8"/>
                <a:stretch>
                  <a:fillRect/>
                </a:stretch>
              </a:blipFill>
            </p:spPr>
            <p:txBody>
              <a:bodyPr/>
              <a:lstStyle/>
              <a:p>
                <a:r>
                  <a:rPr lang="ru-RU">
                    <a:noFill/>
                  </a:rPr>
                  <a:t> </a:t>
                </a:r>
              </a:p>
            </p:txBody>
          </p:sp>
        </mc:Fallback>
      </mc:AlternateContent>
      <p:sp>
        <p:nvSpPr>
          <p:cNvPr id="43" name="Стрелка: вправо 42">
            <a:extLst>
              <a:ext uri="{FF2B5EF4-FFF2-40B4-BE49-F238E27FC236}">
                <a16:creationId xmlns:a16="http://schemas.microsoft.com/office/drawing/2014/main" id="{6A5E6720-9F98-4FC5-9930-3EEB39249FB7}"/>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9"/>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50D02E-17B7-4A23-8E93-069120E40D2E}"/>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45" name="TextBox 44">
                <a:extLst>
                  <a:ext uri="{FF2B5EF4-FFF2-40B4-BE49-F238E27FC236}">
                    <a16:creationId xmlns:a16="http://schemas.microsoft.com/office/drawing/2014/main" id="{3150D02E-17B7-4A23-8E93-069120E40D2E}"/>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0"/>
                <a:stretch>
                  <a:fillRect b="-22414"/>
                </a:stretch>
              </a:blipFill>
            </p:spPr>
            <p:txBody>
              <a:bodyPr/>
              <a:lstStyle/>
              <a:p>
                <a:r>
                  <a:rPr lang="ru-RU">
                    <a:noFill/>
                  </a:rPr>
                  <a:t> </a:t>
                </a:r>
              </a:p>
            </p:txBody>
          </p:sp>
        </mc:Fallback>
      </mc:AlternateContent>
      <p:sp>
        <p:nvSpPr>
          <p:cNvPr id="4" name="Овал 3">
            <a:extLst>
              <a:ext uri="{FF2B5EF4-FFF2-40B4-BE49-F238E27FC236}">
                <a16:creationId xmlns:a16="http://schemas.microsoft.com/office/drawing/2014/main" id="{6B8281F7-1EAE-4532-885D-B567805D05A7}"/>
              </a:ext>
            </a:extLst>
          </p:cNvPr>
          <p:cNvSpPr/>
          <p:nvPr/>
        </p:nvSpPr>
        <p:spPr bwMode="auto">
          <a:xfrm>
            <a:off x="1110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 name="Овал 4">
            <a:extLst>
              <a:ext uri="{FF2B5EF4-FFF2-40B4-BE49-F238E27FC236}">
                <a16:creationId xmlns:a16="http://schemas.microsoft.com/office/drawing/2014/main" id="{B0B7F9EC-07CD-40E4-9D84-178FA8E37490}"/>
              </a:ext>
            </a:extLst>
          </p:cNvPr>
          <p:cNvSpPr/>
          <p:nvPr/>
        </p:nvSpPr>
        <p:spPr bwMode="auto">
          <a:xfrm>
            <a:off x="107432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 name="Овал 5">
            <a:extLst>
              <a:ext uri="{FF2B5EF4-FFF2-40B4-BE49-F238E27FC236}">
                <a16:creationId xmlns:a16="http://schemas.microsoft.com/office/drawing/2014/main" id="{15D056C3-EAC9-44C9-A40F-861F0DFC6513}"/>
              </a:ext>
            </a:extLst>
          </p:cNvPr>
          <p:cNvSpPr/>
          <p:nvPr/>
        </p:nvSpPr>
        <p:spPr bwMode="auto">
          <a:xfrm>
            <a:off x="104003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 name="Овал 7">
            <a:extLst>
              <a:ext uri="{FF2B5EF4-FFF2-40B4-BE49-F238E27FC236}">
                <a16:creationId xmlns:a16="http://schemas.microsoft.com/office/drawing/2014/main" id="{C44A2DE0-49A1-473E-859E-E6720B6F380D}"/>
              </a:ext>
            </a:extLst>
          </p:cNvPr>
          <p:cNvSpPr/>
          <p:nvPr/>
        </p:nvSpPr>
        <p:spPr bwMode="auto">
          <a:xfrm>
            <a:off x="100320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C5A5BAAC-6BE1-4872-AE04-9676D022BDA8}"/>
              </a:ext>
            </a:extLst>
          </p:cNvPr>
          <p:cNvSpPr/>
          <p:nvPr/>
        </p:nvSpPr>
        <p:spPr bwMode="auto">
          <a:xfrm>
            <a:off x="9663771" y="33915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2" name="Овал 11">
            <a:extLst>
              <a:ext uri="{FF2B5EF4-FFF2-40B4-BE49-F238E27FC236}">
                <a16:creationId xmlns:a16="http://schemas.microsoft.com/office/drawing/2014/main" id="{D5D2B4B1-24D6-4A3D-8E5B-B934BE81C47F}"/>
              </a:ext>
            </a:extLst>
          </p:cNvPr>
          <p:cNvSpPr/>
          <p:nvPr/>
        </p:nvSpPr>
        <p:spPr bwMode="auto">
          <a:xfrm>
            <a:off x="93018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661C1401-EF8E-498F-A1FF-456AA46F74E9}"/>
              </a:ext>
            </a:extLst>
          </p:cNvPr>
          <p:cNvSpPr/>
          <p:nvPr/>
        </p:nvSpPr>
        <p:spPr bwMode="auto">
          <a:xfrm>
            <a:off x="89335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2E467008-CC6D-4104-9FF7-5417A3AD7D25}"/>
              </a:ext>
            </a:extLst>
          </p:cNvPr>
          <p:cNvSpPr/>
          <p:nvPr/>
        </p:nvSpPr>
        <p:spPr bwMode="auto">
          <a:xfrm>
            <a:off x="856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4CAD358E-1B19-4857-9C16-D310250799EA}"/>
              </a:ext>
            </a:extLst>
          </p:cNvPr>
          <p:cNvSpPr/>
          <p:nvPr/>
        </p:nvSpPr>
        <p:spPr bwMode="auto">
          <a:xfrm>
            <a:off x="82350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4DD997E9-3D89-4D4E-8886-68B8A8463457}"/>
              </a:ext>
            </a:extLst>
          </p:cNvPr>
          <p:cNvSpPr/>
          <p:nvPr/>
        </p:nvSpPr>
        <p:spPr bwMode="auto">
          <a:xfrm>
            <a:off x="7866721" y="34042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4" name="Овал 23">
            <a:extLst>
              <a:ext uri="{FF2B5EF4-FFF2-40B4-BE49-F238E27FC236}">
                <a16:creationId xmlns:a16="http://schemas.microsoft.com/office/drawing/2014/main" id="{B42C2396-B780-475D-A736-C0343F3D36DB}"/>
              </a:ext>
            </a:extLst>
          </p:cNvPr>
          <p:cNvSpPr/>
          <p:nvPr/>
        </p:nvSpPr>
        <p:spPr bwMode="auto">
          <a:xfrm>
            <a:off x="75047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8FC152F-3B42-4F16-90D1-2152E0507A3D}"/>
              </a:ext>
            </a:extLst>
          </p:cNvPr>
          <p:cNvSpPr/>
          <p:nvPr/>
        </p:nvSpPr>
        <p:spPr bwMode="auto">
          <a:xfrm>
            <a:off x="1110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6E0EA43B-C94A-4506-B7D3-85569AB03E58}"/>
              </a:ext>
            </a:extLst>
          </p:cNvPr>
          <p:cNvSpPr/>
          <p:nvPr/>
        </p:nvSpPr>
        <p:spPr bwMode="auto">
          <a:xfrm>
            <a:off x="107432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9" name="Овал 58">
            <a:extLst>
              <a:ext uri="{FF2B5EF4-FFF2-40B4-BE49-F238E27FC236}">
                <a16:creationId xmlns:a16="http://schemas.microsoft.com/office/drawing/2014/main" id="{52D6FB62-A509-4F8F-BC21-BD7534627AC1}"/>
              </a:ext>
            </a:extLst>
          </p:cNvPr>
          <p:cNvSpPr/>
          <p:nvPr/>
        </p:nvSpPr>
        <p:spPr bwMode="auto">
          <a:xfrm>
            <a:off x="104003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Овал 59">
            <a:extLst>
              <a:ext uri="{FF2B5EF4-FFF2-40B4-BE49-F238E27FC236}">
                <a16:creationId xmlns:a16="http://schemas.microsoft.com/office/drawing/2014/main" id="{0256D77C-C101-4EB9-BE52-377BB1E278D6}"/>
              </a:ext>
            </a:extLst>
          </p:cNvPr>
          <p:cNvSpPr/>
          <p:nvPr/>
        </p:nvSpPr>
        <p:spPr bwMode="auto">
          <a:xfrm>
            <a:off x="100320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1" name="Овал 60">
            <a:extLst>
              <a:ext uri="{FF2B5EF4-FFF2-40B4-BE49-F238E27FC236}">
                <a16:creationId xmlns:a16="http://schemas.microsoft.com/office/drawing/2014/main" id="{5758DDDB-FE0D-449C-AAAC-7941FCBF7CA1}"/>
              </a:ext>
            </a:extLst>
          </p:cNvPr>
          <p:cNvSpPr/>
          <p:nvPr/>
        </p:nvSpPr>
        <p:spPr bwMode="auto">
          <a:xfrm>
            <a:off x="9663771" y="19627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2" name="Овал 61">
            <a:extLst>
              <a:ext uri="{FF2B5EF4-FFF2-40B4-BE49-F238E27FC236}">
                <a16:creationId xmlns:a16="http://schemas.microsoft.com/office/drawing/2014/main" id="{90E8A058-5791-4BD5-BCEF-0DC75AFAF7A6}"/>
              </a:ext>
            </a:extLst>
          </p:cNvPr>
          <p:cNvSpPr/>
          <p:nvPr/>
        </p:nvSpPr>
        <p:spPr bwMode="auto">
          <a:xfrm>
            <a:off x="93018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3" name="Овал 62">
            <a:extLst>
              <a:ext uri="{FF2B5EF4-FFF2-40B4-BE49-F238E27FC236}">
                <a16:creationId xmlns:a16="http://schemas.microsoft.com/office/drawing/2014/main" id="{7CCC7F9B-90B5-491E-A2C9-8DD61A53932C}"/>
              </a:ext>
            </a:extLst>
          </p:cNvPr>
          <p:cNvSpPr/>
          <p:nvPr/>
        </p:nvSpPr>
        <p:spPr bwMode="auto">
          <a:xfrm>
            <a:off x="89335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4" name="Овал 63">
            <a:extLst>
              <a:ext uri="{FF2B5EF4-FFF2-40B4-BE49-F238E27FC236}">
                <a16:creationId xmlns:a16="http://schemas.microsoft.com/office/drawing/2014/main" id="{E8723866-C0B6-497F-B40C-D39D0F9E9BE0}"/>
              </a:ext>
            </a:extLst>
          </p:cNvPr>
          <p:cNvSpPr/>
          <p:nvPr/>
        </p:nvSpPr>
        <p:spPr bwMode="auto">
          <a:xfrm>
            <a:off x="856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5" name="Овал 64">
            <a:extLst>
              <a:ext uri="{FF2B5EF4-FFF2-40B4-BE49-F238E27FC236}">
                <a16:creationId xmlns:a16="http://schemas.microsoft.com/office/drawing/2014/main" id="{FC525AB1-0EE7-4A2C-AD81-EC4947655AE2}"/>
              </a:ext>
            </a:extLst>
          </p:cNvPr>
          <p:cNvSpPr/>
          <p:nvPr/>
        </p:nvSpPr>
        <p:spPr bwMode="auto">
          <a:xfrm>
            <a:off x="82350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6" name="Овал 65">
            <a:extLst>
              <a:ext uri="{FF2B5EF4-FFF2-40B4-BE49-F238E27FC236}">
                <a16:creationId xmlns:a16="http://schemas.microsoft.com/office/drawing/2014/main" id="{4881A9E6-B3A5-4542-8C3B-F93827B1301D}"/>
              </a:ext>
            </a:extLst>
          </p:cNvPr>
          <p:cNvSpPr/>
          <p:nvPr/>
        </p:nvSpPr>
        <p:spPr bwMode="auto">
          <a:xfrm>
            <a:off x="7866721" y="19754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7" name="Овал 66">
            <a:extLst>
              <a:ext uri="{FF2B5EF4-FFF2-40B4-BE49-F238E27FC236}">
                <a16:creationId xmlns:a16="http://schemas.microsoft.com/office/drawing/2014/main" id="{1B5BDEBB-5562-4E24-A3A3-4201FA414E91}"/>
              </a:ext>
            </a:extLst>
          </p:cNvPr>
          <p:cNvSpPr/>
          <p:nvPr/>
        </p:nvSpPr>
        <p:spPr bwMode="auto">
          <a:xfrm>
            <a:off x="75047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46603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0" grpId="0"/>
      <p:bldP spid="42" grpId="0"/>
      <p:bldP spid="43" grpId="0" animBg="1"/>
      <p:bldP spid="44" grpId="0" animBg="1"/>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r>
              <a:rPr lang="en-US" sz="1600" dirty="0">
                <a:effectLst/>
                <a:latin typeface="Times New Roman" panose="02020603050405020304" pitchFamily="18" charset="0"/>
                <a:ea typeface="Calibri" panose="020F0502020204030204" pitchFamily="34" charset="0"/>
              </a:rPr>
              <a:t> </a:t>
            </a:r>
            <a:r>
              <a:rPr lang="ru-RU" sz="1600" dirty="0">
                <a:effectLst/>
                <a:latin typeface="Times New Roman" panose="02020603050405020304" pitchFamily="18" charset="0"/>
                <a:ea typeface="Calibri" panose="020F0502020204030204" pitchFamily="34" charset="0"/>
              </a:rPr>
              <a:t>в разностном виде:</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подобных в разностном уравнении Рейнольдса:</a:t>
            </a:r>
            <a:endParaRPr lang="ru-RU"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3204519" y="1285561"/>
                <a:ext cx="8987481" cy="137871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3204519" y="1285561"/>
                <a:ext cx="8987481" cy="1378711"/>
              </a:xfrm>
              <a:prstGeom prst="rect">
                <a:avLst/>
              </a:prstGeom>
              <a:blipFill>
                <a:blip r:embed="rId4"/>
                <a:stretch>
                  <a:fillRect/>
                </a:stretch>
              </a:blipFill>
              <a:ln>
                <a:noFill/>
              </a:ln>
            </p:spPr>
            <p:txBody>
              <a:bodyPr/>
              <a:lstStyle/>
              <a:p>
                <a:r>
                  <a:rPr lang="ru-RU">
                    <a:noFill/>
                  </a:rPr>
                  <a:t> </a:t>
                </a:r>
              </a:p>
            </p:txBody>
          </p:sp>
        </mc:Fallback>
      </mc:AlternateContent>
      <p:sp>
        <p:nvSpPr>
          <p:cNvPr id="50" name="TextBox 49">
            <a:extLst>
              <a:ext uri="{FF2B5EF4-FFF2-40B4-BE49-F238E27FC236}">
                <a16:creationId xmlns:a16="http://schemas.microsoft.com/office/drawing/2014/main" id="{DE1AED2A-ED5F-4A36-9777-919EA2F00F28}"/>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Рейнольдса может быть приведено к виду:</a:t>
            </a:r>
          </a:p>
        </p:txBody>
      </p:sp>
      <mc:AlternateContent xmlns:mc="http://schemas.openxmlformats.org/markup-compatibility/2006" xmlns:a14="http://schemas.microsoft.com/office/drawing/2010/main">
        <mc:Choice Requires="a14">
          <p:sp>
            <p:nvSpPr>
              <p:cNvPr id="51" name="Объект 21">
                <a:extLst>
                  <a:ext uri="{FF2B5EF4-FFF2-40B4-BE49-F238E27FC236}">
                    <a16:creationId xmlns:a16="http://schemas.microsoft.com/office/drawing/2014/main" id="{C1438073-DC0B-4F1D-815A-214421EA45D2}"/>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51" name="Объект 21">
                <a:extLst>
                  <a:ext uri="{FF2B5EF4-FFF2-40B4-BE49-F238E27FC236}">
                    <a16:creationId xmlns:a16="http://schemas.microsoft.com/office/drawing/2014/main" id="{C1438073-DC0B-4F1D-815A-214421EA45D2}"/>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1542F6-083D-4748-9155-B55BC31C312A}"/>
                  </a:ext>
                </a:extLst>
              </p:cNvPr>
              <p:cNvSpPr txBox="1"/>
              <p:nvPr/>
            </p:nvSpPr>
            <p:spPr>
              <a:xfrm>
                <a:off x="0" y="4264777"/>
                <a:ext cx="12191999" cy="142385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d>
                        <m:dPr>
                          <m:ctrlPr>
                            <a:rPr lang="en-US" i="1" smtClean="0">
                              <a:solidFill>
                                <a:schemeClr val="tx1"/>
                              </a:solidFill>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highlight>
                            <a:srgbClr val="FFFF00"/>
                          </a:highlight>
                          <a:latin typeface="Cambria Math" panose="02040503050406030204" pitchFamily="18" charset="0"/>
                        </a:rPr>
                        <m:t>.</m:t>
                      </m:r>
                    </m:oMath>
                  </m:oMathPara>
                </a14:m>
                <a:endParaRPr lang="ru-RU" dirty="0">
                  <a:highlight>
                    <a:srgbClr val="FFFF00"/>
                  </a:highlight>
                </a:endParaRPr>
              </a:p>
            </p:txBody>
          </p:sp>
        </mc:Choice>
        <mc:Fallback xmlns="">
          <p:sp>
            <p:nvSpPr>
              <p:cNvPr id="52" name="TextBox 51">
                <a:extLst>
                  <a:ext uri="{FF2B5EF4-FFF2-40B4-BE49-F238E27FC236}">
                    <a16:creationId xmlns:a16="http://schemas.microsoft.com/office/drawing/2014/main" id="{E61542F6-083D-4748-9155-B55BC31C312A}"/>
                  </a:ext>
                </a:extLst>
              </p:cNvPr>
              <p:cNvSpPr txBox="1">
                <a:spLocks noRot="1" noChangeAspect="1" noMove="1" noResize="1" noEditPoints="1" noAdjustHandles="1" noChangeArrowheads="1" noChangeShapeType="1" noTextEdit="1"/>
              </p:cNvSpPr>
              <p:nvPr/>
            </p:nvSpPr>
            <p:spPr>
              <a:xfrm>
                <a:off x="0" y="4264777"/>
                <a:ext cx="12191999" cy="1423851"/>
              </a:xfrm>
              <a:prstGeom prst="rect">
                <a:avLst/>
              </a:prstGeom>
              <a:blipFill>
                <a:blip r:embed="rId7"/>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163387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animBg="1"/>
      <p:bldP spid="50" grpId="0"/>
      <p:bldP spid="51" grpId="0"/>
      <p:bldP spid="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p:spTree>
    <p:extLst>
      <p:ext uri="{BB962C8B-B14F-4D97-AF65-F5344CB8AC3E}">
        <p14:creationId xmlns:p14="http://schemas.microsoft.com/office/powerpoint/2010/main" val="4105414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2607AB9-E2D0-4B07-B286-5CFBA5E49FD9}"/>
              </a:ext>
            </a:extLst>
          </p:cNvPr>
          <p:cNvPicPr>
            <a:picLocks noChangeAspect="1"/>
          </p:cNvPicPr>
          <p:nvPr/>
        </p:nvPicPr>
        <p:blipFill>
          <a:blip r:embed="rId3"/>
          <a:stretch>
            <a:fillRect/>
          </a:stretch>
        </p:blipFill>
        <p:spPr>
          <a:xfrm>
            <a:off x="3653790" y="4677281"/>
            <a:ext cx="2880000" cy="2180719"/>
          </a:xfrm>
          <a:prstGeom prst="rect">
            <a:avLst/>
          </a:prstGeom>
        </p:spPr>
      </p:pic>
      <p:pic>
        <p:nvPicPr>
          <p:cNvPr id="9" name="Рисунок 8">
            <a:extLst>
              <a:ext uri="{FF2B5EF4-FFF2-40B4-BE49-F238E27FC236}">
                <a16:creationId xmlns:a16="http://schemas.microsoft.com/office/drawing/2014/main" id="{86F62B3C-7D68-48DE-A41E-2146BE7AEB1A}"/>
              </a:ext>
            </a:extLst>
          </p:cNvPr>
          <p:cNvPicPr/>
          <p:nvPr/>
        </p:nvPicPr>
        <p:blipFill>
          <a:blip r:embed="rId4"/>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5"/>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8"/>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9"/>
                <a:stretch>
                  <a:fillRect t="-85000" b="-131250"/>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B743140-A0B8-45FF-BAFB-FBA2A1B1153B}"/>
              </a:ext>
            </a:extLst>
          </p:cNvPr>
          <p:cNvPicPr>
            <a:picLocks noChangeAspect="1"/>
          </p:cNvPicPr>
          <p:nvPr/>
        </p:nvPicPr>
        <p:blipFill>
          <a:blip r:embed="rId10"/>
          <a:stretch>
            <a:fillRect/>
          </a:stretch>
        </p:blipFill>
        <p:spPr>
          <a:xfrm>
            <a:off x="420208" y="4699295"/>
            <a:ext cx="2880000" cy="2158705"/>
          </a:xfrm>
          <a:prstGeom prst="rect">
            <a:avLst/>
          </a:prstGeom>
        </p:spPr>
      </p:pic>
      <p:sp>
        <p:nvSpPr>
          <p:cNvPr id="20" name="TextBox 19">
            <a:extLst>
              <a:ext uri="{FF2B5EF4-FFF2-40B4-BE49-F238E27FC236}">
                <a16:creationId xmlns:a16="http://schemas.microsoft.com/office/drawing/2014/main" id="{9325A8E6-8A7B-45C1-8632-61827B456BD6}"/>
              </a:ext>
            </a:extLst>
          </p:cNvPr>
          <p:cNvSpPr txBox="1"/>
          <p:nvPr/>
        </p:nvSpPr>
        <p:spPr>
          <a:xfrm>
            <a:off x="7083743" y="4919008"/>
            <a:ext cx="5003482" cy="1938992"/>
          </a:xfrm>
          <a:prstGeom prst="rect">
            <a:avLst/>
          </a:prstGeom>
          <a:noFill/>
        </p:spPr>
        <p:txBody>
          <a:bodyPr wrap="square">
            <a:spAutoFit/>
          </a:bodyPr>
          <a:lstStyle/>
          <a:p>
            <a:r>
              <a:rPr lang="ru-RU" sz="1200" dirty="0" err="1">
                <a:solidFill>
                  <a:srgbClr val="002060"/>
                </a:solidFill>
              </a:rPr>
              <a:t>pf</a:t>
            </a:r>
            <a:r>
              <a:rPr lang="ru-RU" sz="1200" dirty="0">
                <a:solidFill>
                  <a:srgbClr val="002060"/>
                </a:solidFill>
              </a:rPr>
              <a:t> = </a:t>
            </a:r>
          </a:p>
          <a:p>
            <a:endParaRPr lang="ru-RU" sz="1200" dirty="0">
              <a:solidFill>
                <a:srgbClr val="002060"/>
              </a:solidFill>
            </a:endParaRPr>
          </a:p>
          <a:p>
            <a:r>
              <a:rPr lang="ru-RU" sz="1200" dirty="0">
                <a:solidFill>
                  <a:srgbClr val="002060"/>
                </a:solidFill>
              </a:rPr>
              <a:t>  </a:t>
            </a:r>
            <a:r>
              <a:rPr lang="ru-RU" sz="1200" dirty="0" err="1">
                <a:solidFill>
                  <a:srgbClr val="002060"/>
                </a:solidFill>
              </a:rPr>
              <a:t>struct</a:t>
            </a:r>
            <a:r>
              <a:rPr lang="ru-RU" sz="1200" dirty="0">
                <a:solidFill>
                  <a:srgbClr val="002060"/>
                </a:solidFill>
              </a:rPr>
              <a:t> </a:t>
            </a:r>
            <a:r>
              <a:rPr lang="ru-RU" sz="1200" dirty="0" err="1">
                <a:solidFill>
                  <a:srgbClr val="002060"/>
                </a:solidFill>
              </a:rPr>
              <a:t>with</a:t>
            </a:r>
            <a:r>
              <a:rPr lang="ru-RU" sz="1200" dirty="0">
                <a:solidFill>
                  <a:srgbClr val="002060"/>
                </a:solidFill>
              </a:rPr>
              <a:t> </a:t>
            </a:r>
            <a:r>
              <a:rPr lang="ru-RU" sz="1200" dirty="0" err="1">
                <a:solidFill>
                  <a:srgbClr val="002060"/>
                </a:solidFill>
              </a:rPr>
              <a:t>fields</a:t>
            </a:r>
            <a:r>
              <a:rPr lang="ru-RU" sz="1200" dirty="0">
                <a:solidFill>
                  <a:srgbClr val="002060"/>
                </a:solidFill>
              </a:rPr>
              <a:t>:</a:t>
            </a:r>
          </a:p>
          <a:p>
            <a:endParaRPr lang="ru-RU" sz="1200" dirty="0">
              <a:solidFill>
                <a:srgbClr val="002060"/>
              </a:solidFill>
            </a:endParaRPr>
          </a:p>
          <a:p>
            <a:r>
              <a:rPr lang="ru-RU" sz="1200" dirty="0">
                <a:solidFill>
                  <a:srgbClr val="002060"/>
                </a:solidFill>
              </a:rPr>
              <a:t>         p: [32×41 </a:t>
            </a:r>
            <a:r>
              <a:rPr lang="ru-RU" sz="1200" dirty="0" err="1">
                <a:solidFill>
                  <a:srgbClr val="002060"/>
                </a:solidFill>
              </a:rPr>
              <a:t>double</a:t>
            </a:r>
            <a:r>
              <a:rPr lang="ru-RU" sz="1200" dirty="0">
                <a:solidFill>
                  <a:srgbClr val="002060"/>
                </a:solidFill>
              </a:rPr>
              <a:t>]</a:t>
            </a:r>
          </a:p>
          <a:p>
            <a:r>
              <a:rPr lang="ru-RU" sz="1200" dirty="0">
                <a:solidFill>
                  <a:srgbClr val="002060"/>
                </a:solidFill>
              </a:rPr>
              <a:t>        F1: -1.0191e-05</a:t>
            </a:r>
          </a:p>
          <a:p>
            <a:r>
              <a:rPr lang="ru-RU" sz="1200" dirty="0">
                <a:solidFill>
                  <a:srgbClr val="002060"/>
                </a:solidFill>
              </a:rPr>
              <a:t>        F2: -0.8000</a:t>
            </a:r>
          </a:p>
          <a:p>
            <a:r>
              <a:rPr lang="ru-RU" sz="1200" dirty="0">
                <a:solidFill>
                  <a:srgbClr val="002060"/>
                </a:solidFill>
              </a:rPr>
              <a:t>         M: -0.0032</a:t>
            </a:r>
          </a:p>
          <a:p>
            <a:r>
              <a:rPr lang="ru-RU" sz="1200" dirty="0">
                <a:solidFill>
                  <a:srgbClr val="002060"/>
                </a:solidFill>
              </a:rPr>
              <a:t>    </a:t>
            </a:r>
            <a:r>
              <a:rPr lang="ru-RU" sz="1200" dirty="0" err="1">
                <a:solidFill>
                  <a:srgbClr val="002060"/>
                </a:solidFill>
              </a:rPr>
              <a:t>Lambda</a:t>
            </a:r>
            <a:r>
              <a:rPr lang="ru-RU" sz="1200" dirty="0">
                <a:solidFill>
                  <a:srgbClr val="002060"/>
                </a:solidFill>
              </a:rPr>
              <a:t>: [1200×1200 </a:t>
            </a:r>
            <a:r>
              <a:rPr lang="ru-RU" sz="1200" dirty="0" err="1">
                <a:solidFill>
                  <a:srgbClr val="002060"/>
                </a:solidFill>
              </a:rPr>
              <a:t>double</a:t>
            </a:r>
            <a:r>
              <a:rPr lang="ru-RU" sz="1200" dirty="0">
                <a:solidFill>
                  <a:srgbClr val="002060"/>
                </a:solidFill>
              </a:rPr>
              <a:t>]</a:t>
            </a:r>
          </a:p>
          <a:p>
            <a:r>
              <a:rPr lang="ru-RU" sz="1200" dirty="0">
                <a:solidFill>
                  <a:srgbClr val="002060"/>
                </a:solidFill>
              </a:rPr>
              <a:t>     </a:t>
            </a:r>
            <a:r>
              <a:rPr lang="ru-RU" sz="1200" dirty="0" err="1">
                <a:solidFill>
                  <a:srgbClr val="002060"/>
                </a:solidFill>
              </a:rPr>
              <a:t>Gamma</a:t>
            </a:r>
            <a:r>
              <a:rPr lang="ru-RU" sz="1200" dirty="0">
                <a:solidFill>
                  <a:srgbClr val="002060"/>
                </a:solidFill>
              </a:rPr>
              <a:t>: [1200×1 </a:t>
            </a:r>
            <a:r>
              <a:rPr lang="ru-RU" sz="1200" dirty="0" err="1">
                <a:solidFill>
                  <a:srgbClr val="002060"/>
                </a:solidFill>
              </a:rPr>
              <a:t>double</a:t>
            </a:r>
            <a:r>
              <a:rPr lang="ru-RU" sz="1200" dirty="0">
                <a:solidFill>
                  <a:srgbClr val="002060"/>
                </a:solidFill>
              </a:rPr>
              <a:t>]</a:t>
            </a:r>
          </a:p>
        </p:txBody>
      </p:sp>
      <mc:AlternateContent xmlns:mc="http://schemas.openxmlformats.org/markup-compatibility/2006" xmlns:p14="http://schemas.microsoft.com/office/powerpoint/2010/main">
        <mc:Choice Requires="p14">
          <p:contentPart p14:bwMode="auto" r:id="rId11">
            <p14:nvContentPartPr>
              <p14:cNvPr id="2" name="Рукописный ввод 1">
                <a:extLst>
                  <a:ext uri="{FF2B5EF4-FFF2-40B4-BE49-F238E27FC236}">
                    <a16:creationId xmlns:a16="http://schemas.microsoft.com/office/drawing/2014/main" id="{A7D6AD6A-9EE4-4D78-9408-6078F38BD140}"/>
                  </a:ext>
                </a:extLst>
              </p14:cNvPr>
              <p14:cNvContentPartPr/>
              <p14:nvPr/>
            </p14:nvContentPartPr>
            <p14:xfrm>
              <a:off x="1307160" y="2033280"/>
              <a:ext cx="4412520" cy="3836160"/>
            </p14:xfrm>
          </p:contentPart>
        </mc:Choice>
        <mc:Fallback xmlns="">
          <p:pic>
            <p:nvPicPr>
              <p:cNvPr id="2" name="Рукописный ввод 1">
                <a:extLst>
                  <a:ext uri="{FF2B5EF4-FFF2-40B4-BE49-F238E27FC236}">
                    <a16:creationId xmlns:a16="http://schemas.microsoft.com/office/drawing/2014/main" id="{A7D6AD6A-9EE4-4D78-9408-6078F38BD140}"/>
                  </a:ext>
                </a:extLst>
              </p:cNvPr>
              <p:cNvPicPr/>
              <p:nvPr/>
            </p:nvPicPr>
            <p:blipFill>
              <a:blip r:embed="rId12"/>
              <a:stretch>
                <a:fillRect/>
              </a:stretch>
            </p:blipFill>
            <p:spPr>
              <a:xfrm>
                <a:off x="1297800" y="2023920"/>
                <a:ext cx="4431240" cy="3854880"/>
              </a:xfrm>
              <a:prstGeom prst="rect">
                <a:avLst/>
              </a:prstGeom>
            </p:spPr>
          </p:pic>
        </mc:Fallback>
      </mc:AlternateContent>
    </p:spTree>
    <p:extLst>
      <p:ext uri="{BB962C8B-B14F-4D97-AF65-F5344CB8AC3E}">
        <p14:creationId xmlns:p14="http://schemas.microsoft.com/office/powerpoint/2010/main" val="7338268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85135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14181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AC50BB31-CA88-48EA-9020-64E1C6E07AD9}"/>
                  </a:ext>
                </a:extLst>
              </p14:cNvPr>
              <p14:cNvContentPartPr/>
              <p14:nvPr/>
            </p14:nvContentPartPr>
            <p14:xfrm>
              <a:off x="57960" y="310320"/>
              <a:ext cx="11979720" cy="6246360"/>
            </p14:xfrm>
          </p:contentPart>
        </mc:Choice>
        <mc:Fallback xmlns="">
          <p:pic>
            <p:nvPicPr>
              <p:cNvPr id="5" name="Рукописный ввод 4">
                <a:extLst>
                  <a:ext uri="{FF2B5EF4-FFF2-40B4-BE49-F238E27FC236}">
                    <a16:creationId xmlns:a16="http://schemas.microsoft.com/office/drawing/2014/main" id="{AC50BB31-CA88-48EA-9020-64E1C6E07AD9}"/>
                  </a:ext>
                </a:extLst>
              </p:cNvPr>
              <p:cNvPicPr/>
              <p:nvPr/>
            </p:nvPicPr>
            <p:blipFill>
              <a:blip r:embed="rId20"/>
              <a:stretch>
                <a:fillRect/>
              </a:stretch>
            </p:blipFill>
            <p:spPr>
              <a:xfrm>
                <a:off x="48600" y="300960"/>
                <a:ext cx="11998440" cy="6265080"/>
              </a:xfrm>
              <a:prstGeom prst="rect">
                <a:avLst/>
              </a:prstGeom>
            </p:spPr>
          </p:pic>
        </mc:Fallback>
      </mc:AlternateContent>
    </p:spTree>
    <p:extLst>
      <p:ext uri="{BB962C8B-B14F-4D97-AF65-F5344CB8AC3E}">
        <p14:creationId xmlns:p14="http://schemas.microsoft.com/office/powerpoint/2010/main" val="50272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30994</TotalTime>
  <Words>3326</Words>
  <Application>Microsoft Office PowerPoint</Application>
  <PresentationFormat>Широкоэкранный</PresentationFormat>
  <Paragraphs>442</Paragraphs>
  <Slides>42</Slides>
  <Notes>42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42</vt:i4>
      </vt:variant>
    </vt:vector>
  </HeadingPairs>
  <TitlesOfParts>
    <vt:vector size="51" baseType="lpstr">
      <vt:lpstr>Arial</vt:lpstr>
      <vt:lpstr>Cambria</vt:lpstr>
      <vt:lpstr>Cambria Math</vt:lpstr>
      <vt:lpstr>Comic Sans MS</vt:lpstr>
      <vt:lpstr>Dutch801 Rm BT</vt:lpstr>
      <vt:lpstr>Technic</vt:lpstr>
      <vt:lpstr>Times New Roman</vt:lpstr>
      <vt:lpstr>1_Международный</vt:lpstr>
      <vt:lpstr>123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1557</cp:revision>
  <dcterms:created xsi:type="dcterms:W3CDTF">2006-04-24T07:21:38Z</dcterms:created>
  <dcterms:modified xsi:type="dcterms:W3CDTF">2020-10-14T18:00:56Z</dcterms:modified>
</cp:coreProperties>
</file>